
<file path=[Content_Types].xml><?xml version="1.0" encoding="utf-8"?>
<Types xmlns="http://schemas.openxmlformats.org/package/2006/content-types">
  <Override PartName="/ppt/slideMasters/slideMaster3.xml" ContentType="application/vnd.openxmlformats-officedocument.presentationml.slideMaster+xml"/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s/slide36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slides/slide34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slides/slide32.xml" ContentType="application/vnd.openxmlformats-officedocument.presentationml.slide+xml"/>
  <Override PartName="/ppt/slides/slide41.xml" ContentType="application/vnd.openxmlformats-officedocument.presentationml.slide+xml"/>
  <Override PartName="/ppt/slideLayouts/slideLayout13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Default Extension="jpeg" ContentType="image/jpeg"/>
  <Override PartName="/ppt/slideLayouts/slideLayout25.xml" ContentType="application/vnd.openxmlformats-officedocument.presentationml.slideLayout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32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30.xml" ContentType="application/vnd.openxmlformats-officedocument.presentationml.slideLayout+xml"/>
  <Default Extension="wdp" ContentType="image/vnd.ms-photo"/>
  <Override PartName="/ppt/slideLayouts/slideLayout10.xml" ContentType="application/vnd.openxmlformats-officedocument.presentationml.slideLayout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84" r:id="rId2"/>
    <p:sldMasterId id="2147483696" r:id="rId3"/>
  </p:sldMasterIdLst>
  <p:sldIdLst>
    <p:sldId id="284" r:id="rId4"/>
    <p:sldId id="259" r:id="rId5"/>
    <p:sldId id="260" r:id="rId6"/>
    <p:sldId id="261" r:id="rId7"/>
    <p:sldId id="285" r:id="rId8"/>
    <p:sldId id="286" r:id="rId9"/>
    <p:sldId id="287" r:id="rId10"/>
    <p:sldId id="265" r:id="rId11"/>
    <p:sldId id="266" r:id="rId12"/>
    <p:sldId id="289" r:id="rId13"/>
    <p:sldId id="290" r:id="rId14"/>
    <p:sldId id="267" r:id="rId15"/>
    <p:sldId id="309" r:id="rId16"/>
    <p:sldId id="310" r:id="rId17"/>
    <p:sldId id="317" r:id="rId18"/>
    <p:sldId id="318" r:id="rId19"/>
    <p:sldId id="319" r:id="rId20"/>
    <p:sldId id="320" r:id="rId21"/>
    <p:sldId id="321" r:id="rId22"/>
    <p:sldId id="322" r:id="rId23"/>
    <p:sldId id="323" r:id="rId24"/>
    <p:sldId id="291" r:id="rId25"/>
    <p:sldId id="292" r:id="rId26"/>
    <p:sldId id="293" r:id="rId27"/>
    <p:sldId id="294" r:id="rId28"/>
    <p:sldId id="295" r:id="rId29"/>
    <p:sldId id="296" r:id="rId30"/>
    <p:sldId id="305" r:id="rId31"/>
    <p:sldId id="306" r:id="rId32"/>
    <p:sldId id="307" r:id="rId33"/>
    <p:sldId id="268" r:id="rId34"/>
    <p:sldId id="324" r:id="rId35"/>
    <p:sldId id="288" r:id="rId36"/>
    <p:sldId id="304" r:id="rId37"/>
    <p:sldId id="325" r:id="rId38"/>
    <p:sldId id="271" r:id="rId39"/>
    <p:sldId id="272" r:id="rId40"/>
    <p:sldId id="297" r:id="rId41"/>
    <p:sldId id="298" r:id="rId42"/>
    <p:sldId id="299" r:id="rId43"/>
    <p:sldId id="311" r:id="rId44"/>
    <p:sldId id="300" r:id="rId45"/>
    <p:sldId id="301" r:id="rId46"/>
    <p:sldId id="302" r:id="rId47"/>
    <p:sldId id="303" r:id="rId48"/>
    <p:sldId id="312" r:id="rId49"/>
    <p:sldId id="277" r:id="rId50"/>
    <p:sldId id="278" r:id="rId51"/>
    <p:sldId id="280" r:id="rId52"/>
  </p:sldIdLst>
  <p:sldSz cx="7561263" cy="10693400"/>
  <p:notesSz cx="6858000" cy="9144000"/>
  <p:defaultTextStyle>
    <a:defPPr>
      <a:defRPr lang="fr-FR"/>
    </a:defPPr>
    <a:lvl1pPr marL="0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1pPr>
    <a:lvl2pPr marL="521528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2pPr>
    <a:lvl3pPr marL="1043056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3pPr>
    <a:lvl4pPr marL="1564584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4pPr>
    <a:lvl5pPr marL="2086112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5pPr>
    <a:lvl6pPr marL="2607640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6pPr>
    <a:lvl7pPr marL="3129168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7pPr>
    <a:lvl8pPr marL="3650696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8pPr>
    <a:lvl9pPr marL="4172224" algn="l" defTabSz="1043056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66FF"/>
    <a:srgbClr val="9900FF"/>
    <a:srgbClr val="F6BB00"/>
    <a:srgbClr val="00CC00"/>
    <a:srgbClr val="FFCC66"/>
    <a:srgbClr val="FF8585"/>
    <a:srgbClr val="00FF00"/>
    <a:srgbClr val="009900"/>
    <a:srgbClr val="D60093"/>
    <a:srgbClr val="336600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DBED569-4797-4DF1-A0F4-6AAB3CD982D8}" styleName="Style léger 3 - Accentuation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E8B1032C-EA38-4F05-BA0D-38AFFFC7BED3}" styleName="Style léger 3 - Accentuation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5940675A-B579-460E-94D1-54222C63F5DA}" styleName="Aucun style, grille du tableau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vertBarState="minimized" horzBarState="maximized">
    <p:restoredLeft sz="7059" autoAdjust="0"/>
    <p:restoredTop sz="94660"/>
  </p:normalViewPr>
  <p:slideViewPr>
    <p:cSldViewPr snapToGrid="0">
      <p:cViewPr>
        <p:scale>
          <a:sx n="112" d="100"/>
          <a:sy n="112" d="100"/>
        </p:scale>
        <p:origin x="-246" y="4098"/>
      </p:cViewPr>
      <p:guideLst>
        <p:guide orient="horz" pos="3369"/>
        <p:guide pos="238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61571188" cy="6157118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567095" y="3321886"/>
            <a:ext cx="6427074" cy="2292150"/>
          </a:xfrm>
        </p:spPr>
        <p:txBody>
          <a:bodyPr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134190" y="6059593"/>
            <a:ext cx="5292884" cy="2732758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smtClean="0"/>
              <a:t>Modifiez le style des sous-titres du masque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85919413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4510347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597287" y="6871500"/>
            <a:ext cx="6427074" cy="2123828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597287" y="4532320"/>
            <a:ext cx="6427074" cy="233918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 smtClean="0"/>
              <a:t>Modifiez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4716890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312428" y="3891210"/>
            <a:ext cx="2750147" cy="1100281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3188595" y="3891210"/>
            <a:ext cx="2751460" cy="1100281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9996055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78063" y="428232"/>
            <a:ext cx="6805137" cy="1782233"/>
          </a:xfrm>
        </p:spPr>
        <p:txBody>
          <a:bodyPr/>
          <a:lstStyle>
            <a:lvl1pPr>
              <a:defRPr/>
            </a:lvl1pPr>
          </a:lstStyle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378063" y="2393639"/>
            <a:ext cx="3340871" cy="997555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 smtClean="0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378063" y="3391194"/>
            <a:ext cx="3340871" cy="6161082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3841017" y="2393639"/>
            <a:ext cx="3342183" cy="997555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 smtClean="0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3841017" y="3391194"/>
            <a:ext cx="3342183" cy="6161082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0758248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77554577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9215206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78064" y="425756"/>
            <a:ext cx="2487603" cy="1811937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2956244" y="425756"/>
            <a:ext cx="4226956" cy="9126521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378064" y="2237694"/>
            <a:ext cx="2487603" cy="731458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 smtClean="0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89532348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482060" y="7485380"/>
            <a:ext cx="4536758" cy="88369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1482060" y="955475"/>
            <a:ext cx="4536758" cy="641604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1482060" y="8369071"/>
            <a:ext cx="4536758" cy="1254989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 smtClean="0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4986031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5115330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4534133" y="668338"/>
            <a:ext cx="1405923" cy="14225688"/>
          </a:xfrm>
        </p:spPr>
        <p:txBody>
          <a:bodyPr vert="eaVert"/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312427" y="668338"/>
            <a:ext cx="4095684" cy="14225688"/>
          </a:xfrm>
        </p:spPr>
        <p:txBody>
          <a:bodyPr vert="eaVert"/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0464114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4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0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115" name="Rectangle 114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6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7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1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5" name="Rectangle 84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85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4" name="Rectangle 11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3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78" name="Rectangle 77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9" name="Rectangle 78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1" name="Rectangle 80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5" name="Rectangle 74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5" name="Freeform 44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50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1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Hexagon 54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7" name="Hexagon 56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8" name="Freeform 57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Hexagon 58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1" name="Hexagon 60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Hexagon 62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Freeform 67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Freeform 68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44383" y="-33541"/>
            <a:ext cx="2898484" cy="36063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914066" y="4223216"/>
            <a:ext cx="2739846" cy="2654109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14066" y="6893619"/>
            <a:ext cx="2736908" cy="1965647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42424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918514" y="2365130"/>
            <a:ext cx="1764295" cy="1170974"/>
          </a:xfrm>
        </p:spPr>
        <p:txBody>
          <a:bodyPr anchor="b"/>
          <a:lstStyle>
            <a:lvl1pPr algn="l">
              <a:defRPr sz="2400"/>
            </a:lvl1pPr>
          </a:lstStyle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0" name="Rectangle 49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85533" y="8918918"/>
            <a:ext cx="2341471" cy="569325"/>
          </a:xfrm>
        </p:spPr>
        <p:txBody>
          <a:bodyPr>
            <a:norm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44383" y="8918918"/>
            <a:ext cx="532254" cy="569325"/>
          </a:xfrm>
        </p:spPr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3CF0420-9F60-439A-9B98-D618F13CEEDD}" type="slidenum">
              <a:rPr lang="fr-FR" smtClean="0">
                <a:solidFill>
                  <a:srgbClr val="7FD13B"/>
                </a:solidFill>
              </a:rPr>
              <a:pPr/>
              <a:t>‹N°›</a:t>
            </a:fld>
            <a:endParaRPr lang="fr-FR">
              <a:solidFill>
                <a:srgbClr val="7FD13B"/>
              </a:solidFill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38615539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24780923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40788" y="4523145"/>
            <a:ext cx="5488587" cy="2123828"/>
          </a:xfrm>
        </p:spPr>
        <p:txBody>
          <a:bodyPr anchor="b"/>
          <a:lstStyle>
            <a:lvl1pPr algn="l">
              <a:defRPr sz="4000" b="0" cap="none" baseline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40786" y="6653673"/>
            <a:ext cx="5488586" cy="2370718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14502150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861984" y="3607240"/>
            <a:ext cx="2827912" cy="544650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4"/>
          </p:nvPr>
        </p:nvSpPr>
        <p:spPr>
          <a:xfrm>
            <a:off x="3841122" y="3607239"/>
            <a:ext cx="2827912" cy="544650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82166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67688" y="3611258"/>
            <a:ext cx="2527986" cy="997555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1409" y="4638328"/>
            <a:ext cx="2827912" cy="4421743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144338" y="3611260"/>
            <a:ext cx="2526802" cy="997555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841122" y="4638328"/>
            <a:ext cx="2827912" cy="4421743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3320058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64391662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200318439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5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2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84" name="Rectangle 83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5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3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1" name="Rectangle 80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2" name="Rectangle 81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3" name="Rectangle 82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4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78" name="Rectangle 77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9" name="Rectangle 78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0" name="Rectangle 79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5" name="Rectangle 74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7" name="Freeform 46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9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50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Hexagon 54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Freeform 58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Hexagon 62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Hexagon 67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Hexagon 68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0" name="Freeform 69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58" name="Rectangle 57"/>
          <p:cNvSpPr/>
          <p:nvPr/>
        </p:nvSpPr>
        <p:spPr>
          <a:xfrm>
            <a:off x="748831" y="938494"/>
            <a:ext cx="2945665" cy="880739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47553" y="1335547"/>
            <a:ext cx="2555515" cy="8031330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838060" y="8926510"/>
            <a:ext cx="2888945" cy="569325"/>
          </a:xfrm>
        </p:spPr>
        <p:txBody>
          <a:bodyPr>
            <a:normAutofit/>
          </a:bodyPr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19414" y="4143637"/>
            <a:ext cx="2732583" cy="2281435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916734" y="6450646"/>
            <a:ext cx="2727797" cy="2366806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rgbClr val="42424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xmlns="" val="68013508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5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5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87" name="Rectangle 86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8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9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6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4" name="Rectangle 83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5" name="Rectangle 84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85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7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81" name="Rectangle 80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2" name="Rectangle 81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3" name="Rectangle 82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8" name="Rectangle 77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9" name="Rectangle 78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0" name="Rectangle 79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6" name="Freeform 45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6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9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Hexagon 50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1" name="Hexagon 60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Freeform 62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Hexagon 67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Hexagon 68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0" name="Hexagon 69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1" name="Hexagon 70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2" name="Hexagon 71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3" name="Freeform 72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4" name="Freeform 73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94" name="Rectangle 93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2" name="Rectangle 101"/>
          <p:cNvSpPr/>
          <p:nvPr/>
        </p:nvSpPr>
        <p:spPr>
          <a:xfrm>
            <a:off x="748831" y="938494"/>
            <a:ext cx="2945665" cy="8807390"/>
          </a:xfrm>
          <a:prstGeom prst="rect">
            <a:avLst/>
          </a:prstGeom>
          <a:solidFill>
            <a:srgbClr val="FFFFFF"/>
          </a:solidFill>
          <a:ln w="3175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14941" y="4149039"/>
            <a:ext cx="2729616" cy="2281259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831222" y="1081806"/>
            <a:ext cx="2778105" cy="8526204"/>
          </a:xfrm>
        </p:spPr>
        <p:txBody>
          <a:bodyPr/>
          <a:lstStyle>
            <a:lvl1pPr marL="0" indent="0">
              <a:buNone/>
              <a:defRPr sz="3200">
                <a:solidFill>
                  <a:schemeClr val="accent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915112" y="6444556"/>
            <a:ext cx="2729276" cy="2369390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rgbClr val="42424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838060" y="8926510"/>
            <a:ext cx="2888945" cy="569325"/>
          </a:xfrm>
        </p:spPr>
        <p:txBody>
          <a:bodyPr>
            <a:normAutofit/>
          </a:bodyPr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9494064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410471251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5481921" y="1606266"/>
            <a:ext cx="1227509" cy="7453796"/>
          </a:xfrm>
        </p:spPr>
        <p:txBody>
          <a:bodyPr vert="eaVert" anchor="ctr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70981" y="1606266"/>
            <a:ext cx="4484914" cy="7453796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58342754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4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0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115" name="Rectangle 114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6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7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1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5" name="Rectangle 84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85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4" name="Rectangle 11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3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78" name="Rectangle 77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9" name="Rectangle 78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1" name="Rectangle 80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5" name="Rectangle 74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5" name="Freeform 44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50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1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Hexagon 54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7" name="Hexagon 56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8" name="Freeform 57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Hexagon 58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1" name="Hexagon 60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Hexagon 62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Freeform 67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Freeform 68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3844383" y="-33541"/>
            <a:ext cx="2898484" cy="36063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914066" y="4223216"/>
            <a:ext cx="2739846" cy="2654109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914066" y="6893619"/>
            <a:ext cx="2736908" cy="1965647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42424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918514" y="2365130"/>
            <a:ext cx="1764295" cy="1170974"/>
          </a:xfrm>
        </p:spPr>
        <p:txBody>
          <a:bodyPr anchor="b"/>
          <a:lstStyle>
            <a:lvl1pPr algn="l">
              <a:defRPr sz="2400"/>
            </a:lvl1pPr>
          </a:lstStyle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0" name="Rectangle 49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385533" y="8918918"/>
            <a:ext cx="2341471" cy="569325"/>
          </a:xfrm>
        </p:spPr>
        <p:txBody>
          <a:bodyPr>
            <a:norm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44383" y="8918918"/>
            <a:ext cx="532254" cy="569325"/>
          </a:xfrm>
        </p:spPr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3CF0420-9F60-439A-9B98-D618F13CEEDD}" type="slidenum">
              <a:rPr lang="fr-FR" smtClean="0">
                <a:solidFill>
                  <a:srgbClr val="7FD13B"/>
                </a:solidFill>
              </a:rPr>
              <a:pPr/>
              <a:t>‹N°›</a:t>
            </a:fld>
            <a:endParaRPr lang="fr-FR">
              <a:solidFill>
                <a:srgbClr val="7FD13B"/>
              </a:solidFill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6304810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29520968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40788" y="4523145"/>
            <a:ext cx="5488587" cy="2123828"/>
          </a:xfrm>
        </p:spPr>
        <p:txBody>
          <a:bodyPr anchor="b"/>
          <a:lstStyle>
            <a:lvl1pPr algn="l">
              <a:defRPr sz="4000" b="0" cap="none" baseline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40786" y="6653673"/>
            <a:ext cx="5488586" cy="2370718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2131380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861984" y="3607240"/>
            <a:ext cx="2827912" cy="544650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4"/>
          </p:nvPr>
        </p:nvSpPr>
        <p:spPr>
          <a:xfrm>
            <a:off x="3841122" y="3607239"/>
            <a:ext cx="2827912" cy="544650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39585571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67688" y="3611258"/>
            <a:ext cx="2527986" cy="997555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1409" y="4638328"/>
            <a:ext cx="2827912" cy="4421743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144338" y="3611260"/>
            <a:ext cx="2526802" cy="997555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841122" y="4638328"/>
            <a:ext cx="2827912" cy="4421743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46111191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38034189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111096374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5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2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84" name="Rectangle 83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5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3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1" name="Rectangle 80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2" name="Rectangle 81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3" name="Rectangle 82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4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78" name="Rectangle 77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9" name="Rectangle 78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0" name="Rectangle 79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5" name="Rectangle 74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7" name="Freeform 46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9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50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Hexagon 54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Freeform 58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Hexagon 62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Hexagon 67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Hexagon 68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0" name="Freeform 69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58" name="Rectangle 57"/>
          <p:cNvSpPr/>
          <p:nvPr/>
        </p:nvSpPr>
        <p:spPr>
          <a:xfrm>
            <a:off x="748831" y="938494"/>
            <a:ext cx="2945665" cy="880739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47553" y="1335547"/>
            <a:ext cx="2555515" cy="8031330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61" name="Rectangle 60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838060" y="8926510"/>
            <a:ext cx="2888945" cy="569325"/>
          </a:xfrm>
        </p:spPr>
        <p:txBody>
          <a:bodyPr>
            <a:normAutofit/>
          </a:bodyPr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19414" y="4143637"/>
            <a:ext cx="2732583" cy="2281435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916734" y="6450646"/>
            <a:ext cx="2727797" cy="2366806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rgbClr val="42424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xmlns="" val="167323293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/>
          <p:cNvGrpSpPr/>
          <p:nvPr/>
        </p:nvGrpSpPr>
        <p:grpSpPr>
          <a:xfrm>
            <a:off x="-316213" y="0"/>
            <a:ext cx="8213142" cy="10693400"/>
            <a:chOff x="-382404" y="0"/>
            <a:chExt cx="9932332" cy="6858000"/>
          </a:xfrm>
        </p:grpSpPr>
        <p:grpSp>
          <p:nvGrpSpPr>
            <p:cNvPr id="45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75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87" name="Rectangle 86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8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9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6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84" name="Rectangle 83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5" name="Rectangle 84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6" name="Rectangle 85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7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81" name="Rectangle 80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2" name="Rectangle 81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3" name="Rectangle 82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78" name="Rectangle 77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9" name="Rectangle 78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0" name="Rectangle 79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6" name="Freeform 45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6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7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9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1" name="Hexagon 50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1" name="Hexagon 60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2" name="Hexagon 61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3" name="Freeform 62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4" name="Hexagon 63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5" name="Hexagon 64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6" name="Hexagon 65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7" name="Hexagon 66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8" name="Hexagon 67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9" name="Hexagon 68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0" name="Hexagon 69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1" name="Hexagon 70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2" name="Hexagon 71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3" name="Freeform 72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74" name="Freeform 73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94" name="Rectangle 93"/>
          <p:cNvSpPr/>
          <p:nvPr/>
        </p:nvSpPr>
        <p:spPr>
          <a:xfrm>
            <a:off x="3771736" y="-33540"/>
            <a:ext cx="3042297" cy="9779425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2" name="Rectangle 101"/>
          <p:cNvSpPr/>
          <p:nvPr/>
        </p:nvSpPr>
        <p:spPr>
          <a:xfrm>
            <a:off x="748831" y="938494"/>
            <a:ext cx="2945665" cy="8807390"/>
          </a:xfrm>
          <a:prstGeom prst="rect">
            <a:avLst/>
          </a:prstGeom>
          <a:solidFill>
            <a:srgbClr val="FFFFFF"/>
          </a:solidFill>
          <a:ln w="3175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3845866" y="9493213"/>
            <a:ext cx="2898484" cy="12745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14941" y="4149039"/>
            <a:ext cx="2729616" cy="2281259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831222" y="1081806"/>
            <a:ext cx="2778105" cy="8526204"/>
          </a:xfrm>
        </p:spPr>
        <p:txBody>
          <a:bodyPr/>
          <a:lstStyle>
            <a:lvl1pPr marL="0" indent="0">
              <a:buNone/>
              <a:defRPr sz="3200">
                <a:solidFill>
                  <a:schemeClr val="accent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915112" y="6444556"/>
            <a:ext cx="2729276" cy="2369390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rgbClr val="42424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838060" y="8926510"/>
            <a:ext cx="2888945" cy="569325"/>
          </a:xfrm>
        </p:spPr>
        <p:txBody>
          <a:bodyPr>
            <a:normAutofit/>
          </a:bodyPr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128209543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162976390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5481921" y="1606266"/>
            <a:ext cx="1227509" cy="7453796"/>
          </a:xfrm>
        </p:spPr>
        <p:txBody>
          <a:bodyPr vert="eaVert" anchor="ctr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70981" y="1606266"/>
            <a:ext cx="4484914" cy="7453796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EFB43D-8F3E-49C6-82E5-AF485506BA69}" type="datetimeFigureOut">
              <a:rPr lang="fr-FR" smtClean="0"/>
              <a:pPr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CF0420-9F60-439A-9B98-D618F13CEEDD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1285794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378063" y="428232"/>
            <a:ext cx="6805137" cy="178223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smtClean="0"/>
              <a:t>Modifiez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378063" y="2495127"/>
            <a:ext cx="6805137" cy="70571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378063" y="9911198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r>
              <a:rPr lang="fr-FR" dirty="0" smtClean="0">
                <a:solidFill>
                  <a:prstClr val="black">
                    <a:tint val="75000"/>
                  </a:prstClr>
                </a:solidFill>
              </a:rPr>
              <a:t>2015/2016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2583432" y="9911198"/>
            <a:ext cx="2394400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r>
              <a:rPr lang="ar-MA" dirty="0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5418905" y="9911198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E9BE4BAA-C825-4D2A-9A97-2C0CD5B7BC75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 defTabSz="914400"/>
              <a:t>‹N°›</a:t>
            </a:fld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1033656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/>
          <p:cNvGrpSpPr/>
          <p:nvPr/>
        </p:nvGrpSpPr>
        <p:grpSpPr>
          <a:xfrm>
            <a:off x="-252042" y="0"/>
            <a:ext cx="8213142" cy="10693400"/>
            <a:chOff x="-382404" y="0"/>
            <a:chExt cx="9932332" cy="6858000"/>
          </a:xfrm>
        </p:grpSpPr>
        <p:grpSp>
          <p:nvGrpSpPr>
            <p:cNvPr id="43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101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113" name="Rectangle 112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4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5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02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110" name="Rectangle 109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1" name="Rectangle 110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2" name="Rectangle 111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03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107" name="Rectangle 106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08" name="Rectangle 107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09" name="Rectangle 108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104" name="Rectangle 103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5" name="Rectangle 104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Rectangle 105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4" name="Freeform 43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4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5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6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Hexagon 49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1" name="Hexagon 50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Freeform 54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7" name="Hexagon 56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8" name="Hexagon 57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Hexagon 58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5" name="Hexagon 94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6" name="Hexagon 95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7" name="Hexagon 96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8" name="Hexagon 97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9" name="Freeform 98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100" name="Freeform 99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66" name="Rectangle 65"/>
          <p:cNvSpPr/>
          <p:nvPr/>
        </p:nvSpPr>
        <p:spPr>
          <a:xfrm>
            <a:off x="378065" y="520001"/>
            <a:ext cx="6805137" cy="964502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771736" y="-33540"/>
            <a:ext cx="3042297" cy="1090303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71" name="Rectangle 70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2877" y="1602395"/>
            <a:ext cx="5808829" cy="178223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2876" y="3623184"/>
            <a:ext cx="5604230" cy="547140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959299" y="350050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FEFEFE"/>
                </a:solidFill>
              </a:defRPr>
            </a:lvl1pPr>
          </a:lstStyle>
          <a:p>
            <a:pPr defTabSz="914400"/>
            <a:fld id="{1EEFB43D-8F3E-49C6-82E5-AF485506BA69}" type="datetimeFigureOut">
              <a:rPr lang="fr-FR" smtClean="0"/>
              <a:pPr defTabSz="914400"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838059" y="9125043"/>
            <a:ext cx="2895964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accent1"/>
                </a:solidFill>
              </a:defRPr>
            </a:lvl1pPr>
          </a:lstStyle>
          <a:p>
            <a:pPr defTabSz="914400"/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844385" y="350048"/>
            <a:ext cx="1101573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FEFEFE"/>
                </a:solidFill>
              </a:defRPr>
            </a:lvl1pPr>
          </a:lstStyle>
          <a:p>
            <a:pPr defTabSz="914400"/>
            <a:fld id="{93CF0420-9F60-439A-9B98-D618F13CEEDD}" type="slidenum">
              <a:rPr lang="fr-FR" smtClean="0"/>
              <a:pPr defTabSz="91440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41080165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l" defTabSz="914400" rtl="0" eaLnBrk="1" latinLnBrk="0" hangingPunct="1">
        <a:spcBef>
          <a:spcPct val="0"/>
        </a:spcBef>
        <a:buNone/>
        <a:defRPr sz="40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27432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640080" indent="-27432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24712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132588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600" kern="1200" baseline="0">
          <a:solidFill>
            <a:schemeClr val="tx2"/>
          </a:solidFill>
          <a:latin typeface="+mn-lt"/>
          <a:ea typeface="+mn-ea"/>
          <a:cs typeface="+mn-cs"/>
        </a:defRPr>
      </a:lvl5pPr>
      <a:lvl6pPr marL="1517904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719072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192024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121408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/>
          <p:cNvGrpSpPr/>
          <p:nvPr/>
        </p:nvGrpSpPr>
        <p:grpSpPr>
          <a:xfrm>
            <a:off x="-252042" y="0"/>
            <a:ext cx="8213142" cy="10693400"/>
            <a:chOff x="-382404" y="0"/>
            <a:chExt cx="9932332" cy="6858000"/>
          </a:xfrm>
        </p:grpSpPr>
        <p:grpSp>
          <p:nvGrpSpPr>
            <p:cNvPr id="43" name="Group 44"/>
            <p:cNvGrpSpPr/>
            <p:nvPr/>
          </p:nvGrpSpPr>
          <p:grpSpPr>
            <a:xfrm>
              <a:off x="0" y="0"/>
              <a:ext cx="9144000" cy="6858000"/>
              <a:chOff x="0" y="0"/>
              <a:chExt cx="9144000" cy="6858000"/>
            </a:xfrm>
          </p:grpSpPr>
          <p:grpSp>
            <p:nvGrpSpPr>
              <p:cNvPr id="101" name="Group 4"/>
              <p:cNvGrpSpPr/>
              <p:nvPr/>
            </p:nvGrpSpPr>
            <p:grpSpPr>
              <a:xfrm>
                <a:off x="0" y="0"/>
                <a:ext cx="2514600" cy="6858000"/>
                <a:chOff x="0" y="0"/>
                <a:chExt cx="2514600" cy="6858000"/>
              </a:xfrm>
            </p:grpSpPr>
            <p:sp>
              <p:nvSpPr>
                <p:cNvPr id="113" name="Rectangle 112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4" name="Rectangle 2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5" name="Rectangle 3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02" name="Group 5"/>
              <p:cNvGrpSpPr/>
              <p:nvPr/>
            </p:nvGrpSpPr>
            <p:grpSpPr>
              <a:xfrm>
                <a:off x="422910" y="0"/>
                <a:ext cx="2514600" cy="6858000"/>
                <a:chOff x="0" y="0"/>
                <a:chExt cx="2514600" cy="6858000"/>
              </a:xfrm>
            </p:grpSpPr>
            <p:sp>
              <p:nvSpPr>
                <p:cNvPr id="110" name="Rectangle 109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1" name="Rectangle 110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12" name="Rectangle 111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03" name="Group 9"/>
              <p:cNvGrpSpPr/>
              <p:nvPr/>
            </p:nvGrpSpPr>
            <p:grpSpPr>
              <a:xfrm rot="10800000">
                <a:off x="6629400" y="0"/>
                <a:ext cx="2514600" cy="6858000"/>
                <a:chOff x="0" y="0"/>
                <a:chExt cx="2514600" cy="6858000"/>
              </a:xfrm>
            </p:grpSpPr>
            <p:sp>
              <p:nvSpPr>
                <p:cNvPr id="107" name="Rectangle 106"/>
                <p:cNvSpPr/>
                <p:nvPr/>
              </p:nvSpPr>
              <p:spPr>
                <a:xfrm>
                  <a:off x="914400" y="0"/>
                  <a:ext cx="1600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08" name="Rectangle 107"/>
                <p:cNvSpPr/>
                <p:nvPr/>
              </p:nvSpPr>
              <p:spPr>
                <a:xfrm>
                  <a:off x="0" y="0"/>
                  <a:ext cx="4572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09" name="Rectangle 108"/>
                <p:cNvSpPr/>
                <p:nvPr/>
              </p:nvSpPr>
              <p:spPr>
                <a:xfrm>
                  <a:off x="228600" y="0"/>
                  <a:ext cx="762000" cy="6858000"/>
                </a:xfrm>
                <a:prstGeom prst="rect">
                  <a:avLst/>
                </a:prstGeom>
                <a:solidFill>
                  <a:schemeClr val="bg1">
                    <a:alpha val="1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en-US" sz="1800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104" name="Rectangle 103"/>
              <p:cNvSpPr/>
              <p:nvPr/>
            </p:nvSpPr>
            <p:spPr>
              <a:xfrm>
                <a:off x="3810000" y="0"/>
                <a:ext cx="28194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5" name="Rectangle 104"/>
              <p:cNvSpPr/>
              <p:nvPr/>
            </p:nvSpPr>
            <p:spPr>
              <a:xfrm>
                <a:off x="2895600" y="0"/>
                <a:ext cx="4572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Rectangle 105"/>
              <p:cNvSpPr/>
              <p:nvPr/>
            </p:nvSpPr>
            <p:spPr>
              <a:xfrm>
                <a:off x="3124200" y="0"/>
                <a:ext cx="762000" cy="6858000"/>
              </a:xfrm>
              <a:prstGeom prst="rect">
                <a:avLst/>
              </a:prstGeom>
              <a:solidFill>
                <a:schemeClr val="bg1">
                  <a:alpha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en-US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44" name="Freeform 43"/>
            <p:cNvSpPr/>
            <p:nvPr/>
          </p:nvSpPr>
          <p:spPr>
            <a:xfrm>
              <a:off x="-11875" y="5035138"/>
              <a:ext cx="9144000" cy="1175655"/>
            </a:xfrm>
            <a:custGeom>
              <a:avLst/>
              <a:gdLst>
                <a:gd name="connsiteX0" fmla="*/ 0 w 9144000"/>
                <a:gd name="connsiteY0" fmla="*/ 1116280 h 1175656"/>
                <a:gd name="connsiteX1" fmla="*/ 1674420 w 9144000"/>
                <a:gd name="connsiteY1" fmla="*/ 1163781 h 1175656"/>
                <a:gd name="connsiteX2" fmla="*/ 4120737 w 9144000"/>
                <a:gd name="connsiteY2" fmla="*/ 1045028 h 1175656"/>
                <a:gd name="connsiteX3" fmla="*/ 7172696 w 9144000"/>
                <a:gd name="connsiteY3" fmla="*/ 605641 h 1175656"/>
                <a:gd name="connsiteX4" fmla="*/ 9144000 w 9144000"/>
                <a:gd name="connsiteY4" fmla="*/ 0 h 1175656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270659 h 1330035"/>
                <a:gd name="connsiteX1" fmla="*/ 1674420 w 9144000"/>
                <a:gd name="connsiteY1" fmla="*/ 1318160 h 1330035"/>
                <a:gd name="connsiteX2" fmla="*/ 4120737 w 9144000"/>
                <a:gd name="connsiteY2" fmla="*/ 1199407 h 1330035"/>
                <a:gd name="connsiteX3" fmla="*/ 7172696 w 9144000"/>
                <a:gd name="connsiteY3" fmla="*/ 760020 h 1330035"/>
                <a:gd name="connsiteX4" fmla="*/ 9144000 w 9144000"/>
                <a:gd name="connsiteY4" fmla="*/ 0 h 1330035"/>
                <a:gd name="connsiteX0" fmla="*/ 0 w 9144000"/>
                <a:gd name="connsiteY0" fmla="*/ 1116279 h 1175655"/>
                <a:gd name="connsiteX1" fmla="*/ 1674420 w 9144000"/>
                <a:gd name="connsiteY1" fmla="*/ 1163780 h 1175655"/>
                <a:gd name="connsiteX2" fmla="*/ 4120737 w 9144000"/>
                <a:gd name="connsiteY2" fmla="*/ 1045027 h 1175655"/>
                <a:gd name="connsiteX3" fmla="*/ 7172696 w 9144000"/>
                <a:gd name="connsiteY3" fmla="*/ 605640 h 1175655"/>
                <a:gd name="connsiteX4" fmla="*/ 9144000 w 9144000"/>
                <a:gd name="connsiteY4" fmla="*/ 0 h 117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1175655">
                  <a:moveTo>
                    <a:pt x="0" y="1116279"/>
                  </a:moveTo>
                  <a:cubicBezTo>
                    <a:pt x="493815" y="1145967"/>
                    <a:pt x="987631" y="1175655"/>
                    <a:pt x="1674420" y="1163780"/>
                  </a:cubicBezTo>
                  <a:cubicBezTo>
                    <a:pt x="2361209" y="1151905"/>
                    <a:pt x="3204358" y="1138050"/>
                    <a:pt x="4120737" y="1045027"/>
                  </a:cubicBezTo>
                  <a:cubicBezTo>
                    <a:pt x="5037116" y="952004"/>
                    <a:pt x="6335486" y="779811"/>
                    <a:pt x="7172696" y="605640"/>
                  </a:cubicBezTo>
                  <a:cubicBezTo>
                    <a:pt x="8009907" y="431469"/>
                    <a:pt x="8866910" y="154379"/>
                    <a:pt x="9144000" y="0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4"/>
            <p:cNvSpPr/>
            <p:nvPr/>
          </p:nvSpPr>
          <p:spPr>
            <a:xfrm>
              <a:off x="-11875" y="3467595"/>
              <a:ext cx="9144000" cy="890650"/>
            </a:xfrm>
            <a:custGeom>
              <a:avLst/>
              <a:gdLst>
                <a:gd name="connsiteX0" fmla="*/ 0 w 9144000"/>
                <a:gd name="connsiteY0" fmla="*/ 890650 h 890650"/>
                <a:gd name="connsiteX1" fmla="*/ 1045028 w 9144000"/>
                <a:gd name="connsiteY1" fmla="*/ 475013 h 890650"/>
                <a:gd name="connsiteX2" fmla="*/ 3111335 w 9144000"/>
                <a:gd name="connsiteY2" fmla="*/ 71252 h 890650"/>
                <a:gd name="connsiteX3" fmla="*/ 5913911 w 9144000"/>
                <a:gd name="connsiteY3" fmla="*/ 71252 h 890650"/>
                <a:gd name="connsiteX4" fmla="*/ 9144000 w 9144000"/>
                <a:gd name="connsiteY4" fmla="*/ 498764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4000" h="890650">
                  <a:moveTo>
                    <a:pt x="0" y="890650"/>
                  </a:moveTo>
                  <a:cubicBezTo>
                    <a:pt x="263236" y="751114"/>
                    <a:pt x="526472" y="611579"/>
                    <a:pt x="1045028" y="475013"/>
                  </a:cubicBezTo>
                  <a:cubicBezTo>
                    <a:pt x="1563584" y="338447"/>
                    <a:pt x="2299855" y="138545"/>
                    <a:pt x="3111335" y="71252"/>
                  </a:cubicBezTo>
                  <a:cubicBezTo>
                    <a:pt x="3922815" y="3959"/>
                    <a:pt x="4908467" y="0"/>
                    <a:pt x="5913911" y="71252"/>
                  </a:cubicBezTo>
                  <a:cubicBezTo>
                    <a:pt x="6919355" y="142504"/>
                    <a:pt x="8595756" y="427512"/>
                    <a:pt x="9144000" y="498764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5"/>
            <p:cNvSpPr/>
            <p:nvPr/>
          </p:nvSpPr>
          <p:spPr>
            <a:xfrm>
              <a:off x="-23751" y="5640779"/>
              <a:ext cx="3004457" cy="1211283"/>
            </a:xfrm>
            <a:custGeom>
              <a:avLst/>
              <a:gdLst>
                <a:gd name="connsiteX0" fmla="*/ 0 w 3004457"/>
                <a:gd name="connsiteY0" fmla="*/ 0 h 1211283"/>
                <a:gd name="connsiteX1" fmla="*/ 3004457 w 3004457"/>
                <a:gd name="connsiteY1" fmla="*/ 1211283 h 1211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4457" h="1211283">
                  <a:moveTo>
                    <a:pt x="0" y="0"/>
                  </a:moveTo>
                  <a:cubicBezTo>
                    <a:pt x="1103415" y="501732"/>
                    <a:pt x="2206831" y="1003465"/>
                    <a:pt x="3004457" y="1211283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6"/>
            <p:cNvSpPr/>
            <p:nvPr/>
          </p:nvSpPr>
          <p:spPr>
            <a:xfrm>
              <a:off x="-11875" y="5284519"/>
              <a:ext cx="9144000" cy="1478478"/>
            </a:xfrm>
            <a:custGeom>
              <a:avLst/>
              <a:gdLst>
                <a:gd name="connsiteX0" fmla="*/ 0 w 9144000"/>
                <a:gd name="connsiteY0" fmla="*/ 0 h 1478478"/>
                <a:gd name="connsiteX1" fmla="*/ 1104405 w 9144000"/>
                <a:gd name="connsiteY1" fmla="*/ 344385 h 1478478"/>
                <a:gd name="connsiteX2" fmla="*/ 3194462 w 9144000"/>
                <a:gd name="connsiteY2" fmla="*/ 866899 h 1478478"/>
                <a:gd name="connsiteX3" fmla="*/ 5676405 w 9144000"/>
                <a:gd name="connsiteY3" fmla="*/ 1282536 h 1478478"/>
                <a:gd name="connsiteX4" fmla="*/ 7730836 w 9144000"/>
                <a:gd name="connsiteY4" fmla="*/ 1448790 h 1478478"/>
                <a:gd name="connsiteX5" fmla="*/ 8573984 w 9144000"/>
                <a:gd name="connsiteY5" fmla="*/ 1460665 h 1478478"/>
                <a:gd name="connsiteX6" fmla="*/ 9144000 w 9144000"/>
                <a:gd name="connsiteY6" fmla="*/ 1425039 h 147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0" h="1478478">
                  <a:moveTo>
                    <a:pt x="0" y="0"/>
                  </a:moveTo>
                  <a:cubicBezTo>
                    <a:pt x="285997" y="99951"/>
                    <a:pt x="571995" y="199902"/>
                    <a:pt x="1104405" y="344385"/>
                  </a:cubicBezTo>
                  <a:cubicBezTo>
                    <a:pt x="1636815" y="488868"/>
                    <a:pt x="2432462" y="710541"/>
                    <a:pt x="3194462" y="866899"/>
                  </a:cubicBezTo>
                  <a:cubicBezTo>
                    <a:pt x="3956462" y="1023258"/>
                    <a:pt x="4920343" y="1185554"/>
                    <a:pt x="5676405" y="1282536"/>
                  </a:cubicBezTo>
                  <a:cubicBezTo>
                    <a:pt x="6432467" y="1379518"/>
                    <a:pt x="7247906" y="1419102"/>
                    <a:pt x="7730836" y="1448790"/>
                  </a:cubicBezTo>
                  <a:cubicBezTo>
                    <a:pt x="8213766" y="1478478"/>
                    <a:pt x="8338457" y="1464623"/>
                    <a:pt x="8573984" y="1460665"/>
                  </a:cubicBezTo>
                  <a:cubicBezTo>
                    <a:pt x="8809511" y="1456707"/>
                    <a:pt x="8976755" y="1440873"/>
                    <a:pt x="9144000" y="1425039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>
              <a:off x="2137558" y="5132120"/>
              <a:ext cx="6982691" cy="1719942"/>
            </a:xfrm>
            <a:custGeom>
              <a:avLst/>
              <a:gdLst>
                <a:gd name="connsiteX0" fmla="*/ 0 w 6982691"/>
                <a:gd name="connsiteY0" fmla="*/ 1719942 h 1719942"/>
                <a:gd name="connsiteX1" fmla="*/ 546265 w 6982691"/>
                <a:gd name="connsiteY1" fmla="*/ 1185553 h 1719942"/>
                <a:gd name="connsiteX2" fmla="*/ 1330037 w 6982691"/>
                <a:gd name="connsiteY2" fmla="*/ 710540 h 1719942"/>
                <a:gd name="connsiteX3" fmla="*/ 2078182 w 6982691"/>
                <a:gd name="connsiteY3" fmla="*/ 437407 h 1719942"/>
                <a:gd name="connsiteX4" fmla="*/ 3348842 w 6982691"/>
                <a:gd name="connsiteY4" fmla="*/ 152399 h 1719942"/>
                <a:gd name="connsiteX5" fmla="*/ 4001985 w 6982691"/>
                <a:gd name="connsiteY5" fmla="*/ 69272 h 1719942"/>
                <a:gd name="connsiteX6" fmla="*/ 5047013 w 6982691"/>
                <a:gd name="connsiteY6" fmla="*/ 9896 h 1719942"/>
                <a:gd name="connsiteX7" fmla="*/ 5890161 w 6982691"/>
                <a:gd name="connsiteY7" fmla="*/ 9896 h 1719942"/>
                <a:gd name="connsiteX8" fmla="*/ 6495803 w 6982691"/>
                <a:gd name="connsiteY8" fmla="*/ 9896 h 1719942"/>
                <a:gd name="connsiteX9" fmla="*/ 6899564 w 6982691"/>
                <a:gd name="connsiteY9" fmla="*/ 33646 h 1719942"/>
                <a:gd name="connsiteX10" fmla="*/ 6982691 w 6982691"/>
                <a:gd name="connsiteY10" fmla="*/ 45522 h 171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82691" h="1719942">
                  <a:moveTo>
                    <a:pt x="0" y="1719942"/>
                  </a:moveTo>
                  <a:cubicBezTo>
                    <a:pt x="162296" y="1536864"/>
                    <a:pt x="324592" y="1353787"/>
                    <a:pt x="546265" y="1185553"/>
                  </a:cubicBezTo>
                  <a:cubicBezTo>
                    <a:pt x="767938" y="1017319"/>
                    <a:pt x="1074718" y="835231"/>
                    <a:pt x="1330037" y="710540"/>
                  </a:cubicBezTo>
                  <a:cubicBezTo>
                    <a:pt x="1585356" y="585849"/>
                    <a:pt x="1741715" y="530430"/>
                    <a:pt x="2078182" y="437407"/>
                  </a:cubicBezTo>
                  <a:cubicBezTo>
                    <a:pt x="2414649" y="344384"/>
                    <a:pt x="3028208" y="213755"/>
                    <a:pt x="3348842" y="152399"/>
                  </a:cubicBezTo>
                  <a:cubicBezTo>
                    <a:pt x="3669476" y="91043"/>
                    <a:pt x="3718957" y="93022"/>
                    <a:pt x="4001985" y="69272"/>
                  </a:cubicBezTo>
                  <a:cubicBezTo>
                    <a:pt x="4285013" y="45522"/>
                    <a:pt x="4732317" y="19792"/>
                    <a:pt x="5047013" y="9896"/>
                  </a:cubicBezTo>
                  <a:cubicBezTo>
                    <a:pt x="5361709" y="0"/>
                    <a:pt x="5890161" y="9896"/>
                    <a:pt x="5890161" y="9896"/>
                  </a:cubicBezTo>
                  <a:lnTo>
                    <a:pt x="6495803" y="9896"/>
                  </a:lnTo>
                  <a:cubicBezTo>
                    <a:pt x="6664037" y="13854"/>
                    <a:pt x="6818416" y="27708"/>
                    <a:pt x="6899564" y="33646"/>
                  </a:cubicBezTo>
                  <a:cubicBezTo>
                    <a:pt x="6980712" y="39584"/>
                    <a:pt x="6953003" y="37605"/>
                    <a:pt x="6982691" y="45522"/>
                  </a:cubicBezTo>
                </a:path>
              </a:pathLst>
            </a:custGeom>
            <a:ln w="6350"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black"/>
                </a:solidFill>
              </a:endParaRPr>
            </a:p>
          </p:txBody>
        </p:sp>
        <p:sp>
          <p:nvSpPr>
            <p:cNvPr id="50" name="Hexagon 49"/>
            <p:cNvSpPr/>
            <p:nvPr/>
          </p:nvSpPr>
          <p:spPr>
            <a:xfrm rot="1800000">
              <a:off x="2996165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1" name="Hexagon 50"/>
            <p:cNvSpPr/>
            <p:nvPr/>
          </p:nvSpPr>
          <p:spPr>
            <a:xfrm rot="1800000">
              <a:off x="3720065" y="41260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2" name="Hexagon 51"/>
            <p:cNvSpPr/>
            <p:nvPr/>
          </p:nvSpPr>
          <p:spPr>
            <a:xfrm rot="1800000">
              <a:off x="3729591" y="159242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3" name="Hexagon 52"/>
            <p:cNvSpPr/>
            <p:nvPr/>
          </p:nvSpPr>
          <p:spPr>
            <a:xfrm rot="1800000">
              <a:off x="2977115" y="32560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4" name="Hexagon 53"/>
            <p:cNvSpPr/>
            <p:nvPr/>
          </p:nvSpPr>
          <p:spPr>
            <a:xfrm rot="1800000">
              <a:off x="4463014" y="53833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6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5" name="Freeform 54"/>
            <p:cNvSpPr/>
            <p:nvPr/>
          </p:nvSpPr>
          <p:spPr>
            <a:xfrm rot="1800000">
              <a:off x="-382404" y="4201528"/>
              <a:ext cx="1261499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56357 w 1261499"/>
                <a:gd name="connsiteY5" fmla="*/ 1388236 h 1388236"/>
                <a:gd name="connsiteX6" fmla="*/ 0 w 1261499"/>
                <a:gd name="connsiteY6" fmla="*/ 105098 h 1388236"/>
                <a:gd name="connsiteX0" fmla="*/ 0 w 1261499"/>
                <a:gd name="connsiteY0" fmla="*/ 105098 h 1388236"/>
                <a:gd name="connsiteX1" fmla="*/ 56357 w 1261499"/>
                <a:gd name="connsiteY1" fmla="*/ 0 h 1388236"/>
                <a:gd name="connsiteX2" fmla="*/ 865241 w 1261499"/>
                <a:gd name="connsiteY2" fmla="*/ 0 h 1388236"/>
                <a:gd name="connsiteX3" fmla="*/ 1261499 w 1261499"/>
                <a:gd name="connsiteY3" fmla="*/ 694118 h 1388236"/>
                <a:gd name="connsiteX4" fmla="*/ 865241 w 1261499"/>
                <a:gd name="connsiteY4" fmla="*/ 1388236 h 1388236"/>
                <a:gd name="connsiteX5" fmla="*/ 744578 w 1261499"/>
                <a:gd name="connsiteY5" fmla="*/ 1387893 h 1388236"/>
                <a:gd name="connsiteX6" fmla="*/ 0 w 1261499"/>
                <a:gd name="connsiteY6" fmla="*/ 10509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1499" h="1388236">
                  <a:moveTo>
                    <a:pt x="0" y="105098"/>
                  </a:moveTo>
                  <a:lnTo>
                    <a:pt x="56357" y="0"/>
                  </a:lnTo>
                  <a:lnTo>
                    <a:pt x="865241" y="0"/>
                  </a:lnTo>
                  <a:lnTo>
                    <a:pt x="1261499" y="694118"/>
                  </a:lnTo>
                  <a:lnTo>
                    <a:pt x="865241" y="1388236"/>
                  </a:lnTo>
                  <a:lnTo>
                    <a:pt x="744578" y="1387893"/>
                  </a:lnTo>
                  <a:lnTo>
                    <a:pt x="0" y="105098"/>
                  </a:ln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6" name="Hexagon 55"/>
            <p:cNvSpPr/>
            <p:nvPr/>
          </p:nvSpPr>
          <p:spPr>
            <a:xfrm rot="1800000">
              <a:off x="24365" y="540242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7" name="Hexagon 56"/>
            <p:cNvSpPr/>
            <p:nvPr/>
          </p:nvSpPr>
          <p:spPr>
            <a:xfrm rot="1800000">
              <a:off x="52941" y="28497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8" name="Hexagon 57"/>
            <p:cNvSpPr/>
            <p:nvPr/>
          </p:nvSpPr>
          <p:spPr>
            <a:xfrm rot="1800000">
              <a:off x="776840" y="4126077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59" name="Hexagon 58"/>
            <p:cNvSpPr/>
            <p:nvPr/>
          </p:nvSpPr>
          <p:spPr>
            <a:xfrm rot="1800000">
              <a:off x="1510265" y="54119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60" name="Hexagon 59"/>
            <p:cNvSpPr/>
            <p:nvPr/>
          </p:nvSpPr>
          <p:spPr>
            <a:xfrm rot="1800000">
              <a:off x="1529316" y="2859252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5" name="Hexagon 94"/>
            <p:cNvSpPr/>
            <p:nvPr/>
          </p:nvSpPr>
          <p:spPr>
            <a:xfrm rot="1800000">
              <a:off x="795890" y="1563853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6" name="Hexagon 95"/>
            <p:cNvSpPr/>
            <p:nvPr/>
          </p:nvSpPr>
          <p:spPr>
            <a:xfrm rot="1800000">
              <a:off x="6806166" y="414512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10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7" name="Hexagon 96"/>
            <p:cNvSpPr/>
            <p:nvPr/>
          </p:nvSpPr>
          <p:spPr>
            <a:xfrm rot="1800000">
              <a:off x="7549116" y="5421479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8" name="Hexagon 97"/>
            <p:cNvSpPr/>
            <p:nvPr/>
          </p:nvSpPr>
          <p:spPr>
            <a:xfrm rot="1800000">
              <a:off x="7549117" y="2868778"/>
              <a:ext cx="1601400" cy="1388236"/>
            </a:xfrm>
            <a:prstGeom prst="hexagon">
              <a:avLst>
                <a:gd name="adj" fmla="val 28544"/>
                <a:gd name="vf" fmla="val 115470"/>
              </a:avLst>
            </a:prstGeom>
            <a:solidFill>
              <a:schemeClr val="bg1">
                <a:alpha val="7000"/>
              </a:schemeClr>
            </a:solidFill>
            <a:ln w="12700">
              <a:solidFill>
                <a:schemeClr val="bg1">
                  <a:alpha val="8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99" name="Freeform 98"/>
            <p:cNvSpPr/>
            <p:nvPr/>
          </p:nvSpPr>
          <p:spPr>
            <a:xfrm rot="1800000">
              <a:off x="8306521" y="4055629"/>
              <a:ext cx="1243407" cy="1388236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474029 w 1601400"/>
                <a:gd name="connsiteY2" fmla="*/ 4016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243407"/>
                <a:gd name="connsiteY0" fmla="*/ 694118 h 1388236"/>
                <a:gd name="connsiteX1" fmla="*/ 396258 w 1243407"/>
                <a:gd name="connsiteY1" fmla="*/ 0 h 1388236"/>
                <a:gd name="connsiteX2" fmla="*/ 474029 w 1243407"/>
                <a:gd name="connsiteY2" fmla="*/ 4016 h 1388236"/>
                <a:gd name="connsiteX3" fmla="*/ 1243407 w 1243407"/>
                <a:gd name="connsiteY3" fmla="*/ 1325983 h 1388236"/>
                <a:gd name="connsiteX4" fmla="*/ 1205142 w 1243407"/>
                <a:gd name="connsiteY4" fmla="*/ 1388236 h 1388236"/>
                <a:gd name="connsiteX5" fmla="*/ 396258 w 1243407"/>
                <a:gd name="connsiteY5" fmla="*/ 1388236 h 1388236"/>
                <a:gd name="connsiteX6" fmla="*/ 0 w 1243407"/>
                <a:gd name="connsiteY6" fmla="*/ 694118 h 138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3407" h="1388236">
                  <a:moveTo>
                    <a:pt x="0" y="694118"/>
                  </a:moveTo>
                  <a:lnTo>
                    <a:pt x="396258" y="0"/>
                  </a:lnTo>
                  <a:lnTo>
                    <a:pt x="474029" y="4016"/>
                  </a:lnTo>
                  <a:lnTo>
                    <a:pt x="1243407" y="1325983"/>
                  </a:lnTo>
                  <a:lnTo>
                    <a:pt x="1205142" y="1388236"/>
                  </a:lnTo>
                  <a:lnTo>
                    <a:pt x="396258" y="1388236"/>
                  </a:lnTo>
                  <a:lnTo>
                    <a:pt x="0" y="694118"/>
                  </a:lnTo>
                  <a:close/>
                </a:path>
              </a:pathLst>
            </a:custGeom>
            <a:solidFill>
              <a:schemeClr val="bg1">
                <a:alpha val="400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  <p:sp>
          <p:nvSpPr>
            <p:cNvPr id="100" name="Freeform 99"/>
            <p:cNvSpPr/>
            <p:nvPr/>
          </p:nvSpPr>
          <p:spPr>
            <a:xfrm rot="1800000">
              <a:off x="8306771" y="1511524"/>
              <a:ext cx="1241871" cy="1388822"/>
            </a:xfrm>
            <a:custGeom>
              <a:avLst/>
              <a:gdLst>
                <a:gd name="connsiteX0" fmla="*/ 0 w 1601400"/>
                <a:gd name="connsiteY0" fmla="*/ 694118 h 1388236"/>
                <a:gd name="connsiteX1" fmla="*/ 396258 w 1601400"/>
                <a:gd name="connsiteY1" fmla="*/ 0 h 1388236"/>
                <a:gd name="connsiteX2" fmla="*/ 1205142 w 1601400"/>
                <a:gd name="connsiteY2" fmla="*/ 0 h 1388236"/>
                <a:gd name="connsiteX3" fmla="*/ 1601400 w 1601400"/>
                <a:gd name="connsiteY3" fmla="*/ 694118 h 1388236"/>
                <a:gd name="connsiteX4" fmla="*/ 1205142 w 1601400"/>
                <a:gd name="connsiteY4" fmla="*/ 1388236 h 1388236"/>
                <a:gd name="connsiteX5" fmla="*/ 396258 w 1601400"/>
                <a:gd name="connsiteY5" fmla="*/ 1388236 h 1388236"/>
                <a:gd name="connsiteX6" fmla="*/ 0 w 1601400"/>
                <a:gd name="connsiteY6" fmla="*/ 694118 h 1388236"/>
                <a:gd name="connsiteX0" fmla="*/ 0 w 1601400"/>
                <a:gd name="connsiteY0" fmla="*/ 694704 h 1388822"/>
                <a:gd name="connsiteX1" fmla="*/ 396258 w 1601400"/>
                <a:gd name="connsiteY1" fmla="*/ 586 h 1388822"/>
                <a:gd name="connsiteX2" fmla="*/ 482002 w 1601400"/>
                <a:gd name="connsiteY2" fmla="*/ 0 h 1388822"/>
                <a:gd name="connsiteX3" fmla="*/ 1601400 w 1601400"/>
                <a:gd name="connsiteY3" fmla="*/ 694704 h 1388822"/>
                <a:gd name="connsiteX4" fmla="*/ 1205142 w 1601400"/>
                <a:gd name="connsiteY4" fmla="*/ 1388822 h 1388822"/>
                <a:gd name="connsiteX5" fmla="*/ 396258 w 1601400"/>
                <a:gd name="connsiteY5" fmla="*/ 1388822 h 1388822"/>
                <a:gd name="connsiteX6" fmla="*/ 0 w 1601400"/>
                <a:gd name="connsiteY6" fmla="*/ 694704 h 1388822"/>
                <a:gd name="connsiteX0" fmla="*/ 0 w 1241871"/>
                <a:gd name="connsiteY0" fmla="*/ 694704 h 1388822"/>
                <a:gd name="connsiteX1" fmla="*/ 396258 w 1241871"/>
                <a:gd name="connsiteY1" fmla="*/ 586 h 1388822"/>
                <a:gd name="connsiteX2" fmla="*/ 482002 w 1241871"/>
                <a:gd name="connsiteY2" fmla="*/ 0 h 1388822"/>
                <a:gd name="connsiteX3" fmla="*/ 1241871 w 1241871"/>
                <a:gd name="connsiteY3" fmla="*/ 1323912 h 1388822"/>
                <a:gd name="connsiteX4" fmla="*/ 1205142 w 1241871"/>
                <a:gd name="connsiteY4" fmla="*/ 1388822 h 1388822"/>
                <a:gd name="connsiteX5" fmla="*/ 396258 w 1241871"/>
                <a:gd name="connsiteY5" fmla="*/ 1388822 h 1388822"/>
                <a:gd name="connsiteX6" fmla="*/ 0 w 1241871"/>
                <a:gd name="connsiteY6" fmla="*/ 694704 h 138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871" h="1388822">
                  <a:moveTo>
                    <a:pt x="0" y="694704"/>
                  </a:moveTo>
                  <a:lnTo>
                    <a:pt x="396258" y="586"/>
                  </a:lnTo>
                  <a:lnTo>
                    <a:pt x="482002" y="0"/>
                  </a:lnTo>
                  <a:lnTo>
                    <a:pt x="1241871" y="1323912"/>
                  </a:lnTo>
                  <a:lnTo>
                    <a:pt x="1205142" y="1388822"/>
                  </a:lnTo>
                  <a:lnTo>
                    <a:pt x="396258" y="1388822"/>
                  </a:lnTo>
                  <a:lnTo>
                    <a:pt x="0" y="694704"/>
                  </a:ln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 w="12700">
              <a:solidFill>
                <a:schemeClr val="bg1">
                  <a:alpha val="12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en-US" sz="1800">
                <a:solidFill>
                  <a:prstClr val="white"/>
                </a:solidFill>
              </a:endParaRPr>
            </a:p>
          </p:txBody>
        </p:sp>
      </p:grpSp>
      <p:sp>
        <p:nvSpPr>
          <p:cNvPr id="66" name="Rectangle 65"/>
          <p:cNvSpPr/>
          <p:nvPr/>
        </p:nvSpPr>
        <p:spPr>
          <a:xfrm>
            <a:off x="378065" y="520001"/>
            <a:ext cx="6805137" cy="964502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771736" y="-33540"/>
            <a:ext cx="3042297" cy="1090303"/>
          </a:xfrm>
          <a:prstGeom prst="rect">
            <a:avLst/>
          </a:prstGeom>
          <a:solidFill>
            <a:srgbClr val="F5F5F5"/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71" name="Rectangle 70"/>
          <p:cNvSpPr/>
          <p:nvPr/>
        </p:nvSpPr>
        <p:spPr>
          <a:xfrm>
            <a:off x="3844383" y="-33540"/>
            <a:ext cx="2898484" cy="97288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2877" y="1602395"/>
            <a:ext cx="5808829" cy="178223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2876" y="3623184"/>
            <a:ext cx="5604230" cy="547140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959299" y="350050"/>
            <a:ext cx="1764295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FEFEFE"/>
                </a:solidFill>
              </a:defRPr>
            </a:lvl1pPr>
          </a:lstStyle>
          <a:p>
            <a:pPr defTabSz="914400"/>
            <a:fld id="{1EEFB43D-8F3E-49C6-82E5-AF485506BA69}" type="datetimeFigureOut">
              <a:rPr lang="fr-FR" smtClean="0"/>
              <a:pPr defTabSz="914400"/>
              <a:t>07/09/2020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838059" y="9125043"/>
            <a:ext cx="2895964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accent1"/>
                </a:solidFill>
              </a:defRPr>
            </a:lvl1pPr>
          </a:lstStyle>
          <a:p>
            <a:pPr defTabSz="914400"/>
            <a:endParaRPr lang="fr-FR">
              <a:solidFill>
                <a:srgbClr val="7FD13B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844385" y="350048"/>
            <a:ext cx="1101573" cy="5693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FEFEFE"/>
                </a:solidFill>
              </a:defRPr>
            </a:lvl1pPr>
          </a:lstStyle>
          <a:p>
            <a:pPr defTabSz="914400"/>
            <a:fld id="{93CF0420-9F60-439A-9B98-D618F13CEEDD}" type="slidenum">
              <a:rPr lang="fr-FR" smtClean="0"/>
              <a:pPr defTabSz="91440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xmlns="" val="9416782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l" defTabSz="914400" rtl="0" eaLnBrk="1" latinLnBrk="0" hangingPunct="1">
        <a:spcBef>
          <a:spcPct val="0"/>
        </a:spcBef>
        <a:buNone/>
        <a:defRPr sz="40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27432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400" kern="1200">
          <a:solidFill>
            <a:schemeClr val="tx2"/>
          </a:solidFill>
          <a:latin typeface="+mn-lt"/>
          <a:ea typeface="+mn-ea"/>
          <a:cs typeface="+mn-cs"/>
        </a:defRPr>
      </a:lvl1pPr>
      <a:lvl2pPr marL="640080" indent="-27432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124712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132588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600" kern="1200" baseline="0">
          <a:solidFill>
            <a:schemeClr val="tx2"/>
          </a:solidFill>
          <a:latin typeface="+mn-lt"/>
          <a:ea typeface="+mn-ea"/>
          <a:cs typeface="+mn-cs"/>
        </a:defRPr>
      </a:lvl5pPr>
      <a:lvl6pPr marL="1517904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6pPr>
      <a:lvl7pPr marL="1719072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1920240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2121408" indent="-228600" algn="l" defTabSz="914400" rtl="0" eaLnBrk="1" latinLnBrk="0" hangingPunct="1">
        <a:spcBef>
          <a:spcPct val="20000"/>
        </a:spcBef>
        <a:buClr>
          <a:schemeClr val="accent1"/>
        </a:buClr>
        <a:buSzPct val="76000"/>
        <a:buFont typeface="Wingdings 2" pitchFamily="18" charset="2"/>
        <a:buChar char=""/>
        <a:defRPr sz="1400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/>
          <p:cNvGrpSpPr/>
          <p:nvPr/>
        </p:nvGrpSpPr>
        <p:grpSpPr>
          <a:xfrm>
            <a:off x="688894" y="3124774"/>
            <a:ext cx="1945436" cy="417919"/>
            <a:chOff x="1100794" y="3124774"/>
            <a:chExt cx="1533536" cy="417919"/>
          </a:xfrm>
        </p:grpSpPr>
        <p:cxnSp>
          <p:nvCxnSpPr>
            <p:cNvPr id="78" name="Connecteur droit 77"/>
            <p:cNvCxnSpPr/>
            <p:nvPr/>
          </p:nvCxnSpPr>
          <p:spPr>
            <a:xfrm>
              <a:off x="1104361" y="3542693"/>
              <a:ext cx="1529969" cy="0"/>
            </a:xfrm>
            <a:prstGeom prst="line">
              <a:avLst/>
            </a:prstGeom>
            <a:ln>
              <a:solidFill>
                <a:srgbClr val="EA00A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Connecteur droit 78"/>
            <p:cNvCxnSpPr/>
            <p:nvPr/>
          </p:nvCxnSpPr>
          <p:spPr>
            <a:xfrm>
              <a:off x="1100794" y="3124774"/>
              <a:ext cx="1529969" cy="0"/>
            </a:xfrm>
            <a:prstGeom prst="line">
              <a:avLst/>
            </a:prstGeom>
            <a:ln>
              <a:solidFill>
                <a:srgbClr val="EA00A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à coins arrondis 5"/>
          <p:cNvSpPr/>
          <p:nvPr/>
        </p:nvSpPr>
        <p:spPr>
          <a:xfrm>
            <a:off x="2606151" y="2021481"/>
            <a:ext cx="831966" cy="1521212"/>
          </a:xfrm>
          <a:custGeom>
            <a:avLst/>
            <a:gdLst>
              <a:gd name="connsiteX0" fmla="*/ 0 w 1044081"/>
              <a:gd name="connsiteY0" fmla="*/ 212115 h 2267808"/>
              <a:gd name="connsiteX1" fmla="*/ 212115 w 1044081"/>
              <a:gd name="connsiteY1" fmla="*/ 0 h 2267808"/>
              <a:gd name="connsiteX2" fmla="*/ 831966 w 1044081"/>
              <a:gd name="connsiteY2" fmla="*/ 0 h 2267808"/>
              <a:gd name="connsiteX3" fmla="*/ 1044081 w 1044081"/>
              <a:gd name="connsiteY3" fmla="*/ 212115 h 2267808"/>
              <a:gd name="connsiteX4" fmla="*/ 1044081 w 1044081"/>
              <a:gd name="connsiteY4" fmla="*/ 2055693 h 2267808"/>
              <a:gd name="connsiteX5" fmla="*/ 831966 w 1044081"/>
              <a:gd name="connsiteY5" fmla="*/ 2267808 h 2267808"/>
              <a:gd name="connsiteX6" fmla="*/ 212115 w 1044081"/>
              <a:gd name="connsiteY6" fmla="*/ 2267808 h 2267808"/>
              <a:gd name="connsiteX7" fmla="*/ 0 w 1044081"/>
              <a:gd name="connsiteY7" fmla="*/ 2055693 h 2267808"/>
              <a:gd name="connsiteX8" fmla="*/ 0 w 1044081"/>
              <a:gd name="connsiteY8" fmla="*/ 212115 h 2267808"/>
              <a:gd name="connsiteX0" fmla="*/ 212115 w 1044081"/>
              <a:gd name="connsiteY0" fmla="*/ 0 h 2267808"/>
              <a:gd name="connsiteX1" fmla="*/ 831966 w 1044081"/>
              <a:gd name="connsiteY1" fmla="*/ 0 h 2267808"/>
              <a:gd name="connsiteX2" fmla="*/ 1044081 w 1044081"/>
              <a:gd name="connsiteY2" fmla="*/ 212115 h 2267808"/>
              <a:gd name="connsiteX3" fmla="*/ 1044081 w 1044081"/>
              <a:gd name="connsiteY3" fmla="*/ 2055693 h 2267808"/>
              <a:gd name="connsiteX4" fmla="*/ 831966 w 1044081"/>
              <a:gd name="connsiteY4" fmla="*/ 2267808 h 2267808"/>
              <a:gd name="connsiteX5" fmla="*/ 212115 w 1044081"/>
              <a:gd name="connsiteY5" fmla="*/ 2267808 h 2267808"/>
              <a:gd name="connsiteX6" fmla="*/ 0 w 1044081"/>
              <a:gd name="connsiteY6" fmla="*/ 2055693 h 2267808"/>
              <a:gd name="connsiteX7" fmla="*/ 0 w 1044081"/>
              <a:gd name="connsiteY7" fmla="*/ 212115 h 2267808"/>
              <a:gd name="connsiteX8" fmla="*/ 303555 w 1044081"/>
              <a:gd name="connsiteY8" fmla="*/ 91440 h 2267808"/>
              <a:gd name="connsiteX0" fmla="*/ 212115 w 1044081"/>
              <a:gd name="connsiteY0" fmla="*/ 0 h 2267808"/>
              <a:gd name="connsiteX1" fmla="*/ 831966 w 1044081"/>
              <a:gd name="connsiteY1" fmla="*/ 0 h 2267808"/>
              <a:gd name="connsiteX2" fmla="*/ 1044081 w 1044081"/>
              <a:gd name="connsiteY2" fmla="*/ 212115 h 2267808"/>
              <a:gd name="connsiteX3" fmla="*/ 1044081 w 1044081"/>
              <a:gd name="connsiteY3" fmla="*/ 2055693 h 2267808"/>
              <a:gd name="connsiteX4" fmla="*/ 831966 w 1044081"/>
              <a:gd name="connsiteY4" fmla="*/ 2267808 h 2267808"/>
              <a:gd name="connsiteX5" fmla="*/ 212115 w 1044081"/>
              <a:gd name="connsiteY5" fmla="*/ 2267808 h 2267808"/>
              <a:gd name="connsiteX6" fmla="*/ 0 w 1044081"/>
              <a:gd name="connsiteY6" fmla="*/ 2055693 h 2267808"/>
              <a:gd name="connsiteX7" fmla="*/ 0 w 1044081"/>
              <a:gd name="connsiteY7" fmla="*/ 212115 h 2267808"/>
              <a:gd name="connsiteX0" fmla="*/ 831966 w 1044081"/>
              <a:gd name="connsiteY0" fmla="*/ 0 h 2267808"/>
              <a:gd name="connsiteX1" fmla="*/ 1044081 w 1044081"/>
              <a:gd name="connsiteY1" fmla="*/ 212115 h 2267808"/>
              <a:gd name="connsiteX2" fmla="*/ 1044081 w 1044081"/>
              <a:gd name="connsiteY2" fmla="*/ 2055693 h 2267808"/>
              <a:gd name="connsiteX3" fmla="*/ 831966 w 1044081"/>
              <a:gd name="connsiteY3" fmla="*/ 2267808 h 2267808"/>
              <a:gd name="connsiteX4" fmla="*/ 212115 w 1044081"/>
              <a:gd name="connsiteY4" fmla="*/ 2267808 h 2267808"/>
              <a:gd name="connsiteX5" fmla="*/ 0 w 1044081"/>
              <a:gd name="connsiteY5" fmla="*/ 2055693 h 2267808"/>
              <a:gd name="connsiteX6" fmla="*/ 0 w 1044081"/>
              <a:gd name="connsiteY6" fmla="*/ 212115 h 2267808"/>
              <a:gd name="connsiteX0" fmla="*/ 1044081 w 1044081"/>
              <a:gd name="connsiteY0" fmla="*/ 0 h 2055693"/>
              <a:gd name="connsiteX1" fmla="*/ 1044081 w 1044081"/>
              <a:gd name="connsiteY1" fmla="*/ 1843578 h 2055693"/>
              <a:gd name="connsiteX2" fmla="*/ 831966 w 1044081"/>
              <a:gd name="connsiteY2" fmla="*/ 2055693 h 2055693"/>
              <a:gd name="connsiteX3" fmla="*/ 212115 w 1044081"/>
              <a:gd name="connsiteY3" fmla="*/ 2055693 h 2055693"/>
              <a:gd name="connsiteX4" fmla="*/ 0 w 1044081"/>
              <a:gd name="connsiteY4" fmla="*/ 1843578 h 2055693"/>
              <a:gd name="connsiteX5" fmla="*/ 0 w 1044081"/>
              <a:gd name="connsiteY5" fmla="*/ 0 h 2055693"/>
              <a:gd name="connsiteX0" fmla="*/ 1044081 w 1044081"/>
              <a:gd name="connsiteY0" fmla="*/ 0 h 2055693"/>
              <a:gd name="connsiteX1" fmla="*/ 1044081 w 1044081"/>
              <a:gd name="connsiteY1" fmla="*/ 1843578 h 2055693"/>
              <a:gd name="connsiteX2" fmla="*/ 831966 w 1044081"/>
              <a:gd name="connsiteY2" fmla="*/ 2055693 h 2055693"/>
              <a:gd name="connsiteX3" fmla="*/ 212115 w 1044081"/>
              <a:gd name="connsiteY3" fmla="*/ 2055693 h 2055693"/>
              <a:gd name="connsiteX4" fmla="*/ 0 w 1044081"/>
              <a:gd name="connsiteY4" fmla="*/ 1843578 h 2055693"/>
              <a:gd name="connsiteX0" fmla="*/ 831966 w 831966"/>
              <a:gd name="connsiteY0" fmla="*/ 0 h 2055693"/>
              <a:gd name="connsiteX1" fmla="*/ 831966 w 831966"/>
              <a:gd name="connsiteY1" fmla="*/ 1843578 h 2055693"/>
              <a:gd name="connsiteX2" fmla="*/ 619851 w 831966"/>
              <a:gd name="connsiteY2" fmla="*/ 2055693 h 2055693"/>
              <a:gd name="connsiteX3" fmla="*/ 0 w 831966"/>
              <a:gd name="connsiteY3" fmla="*/ 2055693 h 205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966" h="2055693">
                <a:moveTo>
                  <a:pt x="831966" y="0"/>
                </a:moveTo>
                <a:lnTo>
                  <a:pt x="831966" y="1843578"/>
                </a:lnTo>
                <a:cubicBezTo>
                  <a:pt x="831966" y="1960726"/>
                  <a:pt x="736999" y="2055693"/>
                  <a:pt x="619851" y="2055693"/>
                </a:cubicBezTo>
                <a:lnTo>
                  <a:pt x="0" y="2055693"/>
                </a:lnTo>
              </a:path>
            </a:pathLst>
          </a:custGeom>
          <a:noFill/>
          <a:ln w="76200" cap="rnd">
            <a:gradFill>
              <a:gsLst>
                <a:gs pos="0">
                  <a:srgbClr val="063B88"/>
                </a:gs>
                <a:gs pos="0">
                  <a:srgbClr val="D60093"/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sp>
        <p:nvSpPr>
          <p:cNvPr id="92" name="Rectangle 23"/>
          <p:cNvSpPr/>
          <p:nvPr/>
        </p:nvSpPr>
        <p:spPr>
          <a:xfrm flipH="1">
            <a:off x="-9525" y="9991725"/>
            <a:ext cx="2196868" cy="396000"/>
          </a:xfrm>
          <a:custGeom>
            <a:avLst/>
            <a:gdLst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0 w 2805112"/>
              <a:gd name="connsiteY3" fmla="*/ 405527 h 405527"/>
              <a:gd name="connsiteX4" fmla="*/ 0 w 2805112"/>
              <a:gd name="connsiteY4" fmla="*/ 0 h 405527"/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0 w 2805112"/>
              <a:gd name="connsiteY3" fmla="*/ 405527 h 405527"/>
              <a:gd name="connsiteX4" fmla="*/ 104775 w 2805112"/>
              <a:gd name="connsiteY4" fmla="*/ 203024 h 405527"/>
              <a:gd name="connsiteX5" fmla="*/ 0 w 2805112"/>
              <a:gd name="connsiteY5" fmla="*/ 0 h 405527"/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628650 w 2805112"/>
              <a:gd name="connsiteY3" fmla="*/ 405527 h 405527"/>
              <a:gd name="connsiteX4" fmla="*/ 104775 w 2805112"/>
              <a:gd name="connsiteY4" fmla="*/ 203024 h 405527"/>
              <a:gd name="connsiteX5" fmla="*/ 0 w 2805112"/>
              <a:gd name="connsiteY5" fmla="*/ 0 h 405527"/>
              <a:gd name="connsiteX0" fmla="*/ 0 w 2805112"/>
              <a:gd name="connsiteY0" fmla="*/ 0 h 406541"/>
              <a:gd name="connsiteX1" fmla="*/ 2805112 w 2805112"/>
              <a:gd name="connsiteY1" fmla="*/ 0 h 406541"/>
              <a:gd name="connsiteX2" fmla="*/ 2805112 w 2805112"/>
              <a:gd name="connsiteY2" fmla="*/ 405527 h 406541"/>
              <a:gd name="connsiteX3" fmla="*/ 628650 w 2805112"/>
              <a:gd name="connsiteY3" fmla="*/ 405527 h 406541"/>
              <a:gd name="connsiteX4" fmla="*/ 104775 w 2805112"/>
              <a:gd name="connsiteY4" fmla="*/ 203024 h 406541"/>
              <a:gd name="connsiteX5" fmla="*/ 0 w 2805112"/>
              <a:gd name="connsiteY5" fmla="*/ 0 h 406541"/>
              <a:gd name="connsiteX0" fmla="*/ 0 w 2805112"/>
              <a:gd name="connsiteY0" fmla="*/ 0 h 406541"/>
              <a:gd name="connsiteX1" fmla="*/ 2805112 w 2805112"/>
              <a:gd name="connsiteY1" fmla="*/ 0 h 406541"/>
              <a:gd name="connsiteX2" fmla="*/ 2805112 w 2805112"/>
              <a:gd name="connsiteY2" fmla="*/ 405527 h 406541"/>
              <a:gd name="connsiteX3" fmla="*/ 628650 w 2805112"/>
              <a:gd name="connsiteY3" fmla="*/ 405527 h 406541"/>
              <a:gd name="connsiteX4" fmla="*/ 118076 w 2805112"/>
              <a:gd name="connsiteY4" fmla="*/ 203024 h 406541"/>
              <a:gd name="connsiteX5" fmla="*/ 0 w 2805112"/>
              <a:gd name="connsiteY5" fmla="*/ 0 h 406541"/>
              <a:gd name="connsiteX0" fmla="*/ 0 w 2805112"/>
              <a:gd name="connsiteY0" fmla="*/ 0 h 407122"/>
              <a:gd name="connsiteX1" fmla="*/ 2805112 w 2805112"/>
              <a:gd name="connsiteY1" fmla="*/ 0 h 407122"/>
              <a:gd name="connsiteX2" fmla="*/ 2805112 w 2805112"/>
              <a:gd name="connsiteY2" fmla="*/ 405527 h 407122"/>
              <a:gd name="connsiteX3" fmla="*/ 628650 w 2805112"/>
              <a:gd name="connsiteY3" fmla="*/ 405527 h 407122"/>
              <a:gd name="connsiteX4" fmla="*/ 118076 w 2805112"/>
              <a:gd name="connsiteY4" fmla="*/ 203024 h 407122"/>
              <a:gd name="connsiteX5" fmla="*/ 0 w 280511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00956 w 2987992"/>
              <a:gd name="connsiteY4" fmla="*/ 203024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438267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438267"/>
              <a:gd name="connsiteY0" fmla="*/ 0 h 405527"/>
              <a:gd name="connsiteX1" fmla="*/ 2438267 w 2438267"/>
              <a:gd name="connsiteY1" fmla="*/ 0 h 405527"/>
              <a:gd name="connsiteX2" fmla="*/ 2438267 w 2438267"/>
              <a:gd name="connsiteY2" fmla="*/ 395773 h 405527"/>
              <a:gd name="connsiteX3" fmla="*/ 811530 w 2438267"/>
              <a:gd name="connsiteY3" fmla="*/ 405527 h 405527"/>
              <a:gd name="connsiteX4" fmla="*/ 317581 w 2438267"/>
              <a:gd name="connsiteY4" fmla="*/ 232950 h 405527"/>
              <a:gd name="connsiteX5" fmla="*/ 0 w 2438267"/>
              <a:gd name="connsiteY5" fmla="*/ 0 h 405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8267" h="405527">
                <a:moveTo>
                  <a:pt x="0" y="0"/>
                </a:moveTo>
                <a:lnTo>
                  <a:pt x="2438267" y="0"/>
                </a:lnTo>
                <a:lnTo>
                  <a:pt x="2438267" y="395773"/>
                </a:lnTo>
                <a:lnTo>
                  <a:pt x="811530" y="405527"/>
                </a:lnTo>
                <a:cubicBezTo>
                  <a:pt x="378680" y="403951"/>
                  <a:pt x="380757" y="357278"/>
                  <a:pt x="317581" y="232950"/>
                </a:cubicBezTo>
                <a:cubicBezTo>
                  <a:pt x="260488" y="132024"/>
                  <a:pt x="256598" y="14474"/>
                  <a:pt x="0" y="0"/>
                </a:cubicBezTo>
                <a:close/>
              </a:path>
            </a:pathLst>
          </a:custGeom>
          <a:solidFill>
            <a:srgbClr val="FFCC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sp>
        <p:nvSpPr>
          <p:cNvPr id="85" name="Rectangle 23"/>
          <p:cNvSpPr/>
          <p:nvPr/>
        </p:nvSpPr>
        <p:spPr>
          <a:xfrm>
            <a:off x="4586093" y="9988012"/>
            <a:ext cx="2988000" cy="396000"/>
          </a:xfrm>
          <a:custGeom>
            <a:avLst/>
            <a:gdLst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0 w 2805112"/>
              <a:gd name="connsiteY3" fmla="*/ 405527 h 405527"/>
              <a:gd name="connsiteX4" fmla="*/ 0 w 2805112"/>
              <a:gd name="connsiteY4" fmla="*/ 0 h 405527"/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0 w 2805112"/>
              <a:gd name="connsiteY3" fmla="*/ 405527 h 405527"/>
              <a:gd name="connsiteX4" fmla="*/ 104775 w 2805112"/>
              <a:gd name="connsiteY4" fmla="*/ 203024 h 405527"/>
              <a:gd name="connsiteX5" fmla="*/ 0 w 2805112"/>
              <a:gd name="connsiteY5" fmla="*/ 0 h 405527"/>
              <a:gd name="connsiteX0" fmla="*/ 0 w 2805112"/>
              <a:gd name="connsiteY0" fmla="*/ 0 h 405527"/>
              <a:gd name="connsiteX1" fmla="*/ 2805112 w 2805112"/>
              <a:gd name="connsiteY1" fmla="*/ 0 h 405527"/>
              <a:gd name="connsiteX2" fmla="*/ 2805112 w 2805112"/>
              <a:gd name="connsiteY2" fmla="*/ 405527 h 405527"/>
              <a:gd name="connsiteX3" fmla="*/ 628650 w 2805112"/>
              <a:gd name="connsiteY3" fmla="*/ 405527 h 405527"/>
              <a:gd name="connsiteX4" fmla="*/ 104775 w 2805112"/>
              <a:gd name="connsiteY4" fmla="*/ 203024 h 405527"/>
              <a:gd name="connsiteX5" fmla="*/ 0 w 2805112"/>
              <a:gd name="connsiteY5" fmla="*/ 0 h 405527"/>
              <a:gd name="connsiteX0" fmla="*/ 0 w 2805112"/>
              <a:gd name="connsiteY0" fmla="*/ 0 h 406541"/>
              <a:gd name="connsiteX1" fmla="*/ 2805112 w 2805112"/>
              <a:gd name="connsiteY1" fmla="*/ 0 h 406541"/>
              <a:gd name="connsiteX2" fmla="*/ 2805112 w 2805112"/>
              <a:gd name="connsiteY2" fmla="*/ 405527 h 406541"/>
              <a:gd name="connsiteX3" fmla="*/ 628650 w 2805112"/>
              <a:gd name="connsiteY3" fmla="*/ 405527 h 406541"/>
              <a:gd name="connsiteX4" fmla="*/ 104775 w 2805112"/>
              <a:gd name="connsiteY4" fmla="*/ 203024 h 406541"/>
              <a:gd name="connsiteX5" fmla="*/ 0 w 2805112"/>
              <a:gd name="connsiteY5" fmla="*/ 0 h 406541"/>
              <a:gd name="connsiteX0" fmla="*/ 0 w 2805112"/>
              <a:gd name="connsiteY0" fmla="*/ 0 h 406541"/>
              <a:gd name="connsiteX1" fmla="*/ 2805112 w 2805112"/>
              <a:gd name="connsiteY1" fmla="*/ 0 h 406541"/>
              <a:gd name="connsiteX2" fmla="*/ 2805112 w 2805112"/>
              <a:gd name="connsiteY2" fmla="*/ 405527 h 406541"/>
              <a:gd name="connsiteX3" fmla="*/ 628650 w 2805112"/>
              <a:gd name="connsiteY3" fmla="*/ 405527 h 406541"/>
              <a:gd name="connsiteX4" fmla="*/ 118076 w 2805112"/>
              <a:gd name="connsiteY4" fmla="*/ 203024 h 406541"/>
              <a:gd name="connsiteX5" fmla="*/ 0 w 2805112"/>
              <a:gd name="connsiteY5" fmla="*/ 0 h 406541"/>
              <a:gd name="connsiteX0" fmla="*/ 0 w 2805112"/>
              <a:gd name="connsiteY0" fmla="*/ 0 h 407122"/>
              <a:gd name="connsiteX1" fmla="*/ 2805112 w 2805112"/>
              <a:gd name="connsiteY1" fmla="*/ 0 h 407122"/>
              <a:gd name="connsiteX2" fmla="*/ 2805112 w 2805112"/>
              <a:gd name="connsiteY2" fmla="*/ 405527 h 407122"/>
              <a:gd name="connsiteX3" fmla="*/ 628650 w 2805112"/>
              <a:gd name="connsiteY3" fmla="*/ 405527 h 407122"/>
              <a:gd name="connsiteX4" fmla="*/ 118076 w 2805112"/>
              <a:gd name="connsiteY4" fmla="*/ 203024 h 407122"/>
              <a:gd name="connsiteX5" fmla="*/ 0 w 280511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7122"/>
              <a:gd name="connsiteX1" fmla="*/ 2987992 w 2987992"/>
              <a:gd name="connsiteY1" fmla="*/ 0 h 407122"/>
              <a:gd name="connsiteX2" fmla="*/ 2987992 w 2987992"/>
              <a:gd name="connsiteY2" fmla="*/ 405527 h 407122"/>
              <a:gd name="connsiteX3" fmla="*/ 811530 w 2987992"/>
              <a:gd name="connsiteY3" fmla="*/ 405527 h 407122"/>
              <a:gd name="connsiteX4" fmla="*/ 300956 w 2987992"/>
              <a:gd name="connsiteY4" fmla="*/ 203024 h 407122"/>
              <a:gd name="connsiteX5" fmla="*/ 0 w 2987992"/>
              <a:gd name="connsiteY5" fmla="*/ 0 h 407122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00956 w 2987992"/>
              <a:gd name="connsiteY4" fmla="*/ 203024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  <a:gd name="connsiteX0" fmla="*/ 0 w 2987992"/>
              <a:gd name="connsiteY0" fmla="*/ 0 h 405527"/>
              <a:gd name="connsiteX1" fmla="*/ 2987992 w 2987992"/>
              <a:gd name="connsiteY1" fmla="*/ 0 h 405527"/>
              <a:gd name="connsiteX2" fmla="*/ 2987992 w 2987992"/>
              <a:gd name="connsiteY2" fmla="*/ 405527 h 405527"/>
              <a:gd name="connsiteX3" fmla="*/ 811530 w 2987992"/>
              <a:gd name="connsiteY3" fmla="*/ 405527 h 405527"/>
              <a:gd name="connsiteX4" fmla="*/ 317581 w 2987992"/>
              <a:gd name="connsiteY4" fmla="*/ 232950 h 405527"/>
              <a:gd name="connsiteX5" fmla="*/ 0 w 2987992"/>
              <a:gd name="connsiteY5" fmla="*/ 0 h 405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87992" h="405527">
                <a:moveTo>
                  <a:pt x="0" y="0"/>
                </a:moveTo>
                <a:lnTo>
                  <a:pt x="2987992" y="0"/>
                </a:lnTo>
                <a:lnTo>
                  <a:pt x="2987992" y="405527"/>
                </a:lnTo>
                <a:lnTo>
                  <a:pt x="811530" y="405527"/>
                </a:lnTo>
                <a:cubicBezTo>
                  <a:pt x="378680" y="403951"/>
                  <a:pt x="380757" y="357278"/>
                  <a:pt x="317581" y="232950"/>
                </a:cubicBezTo>
                <a:cubicBezTo>
                  <a:pt x="260488" y="132024"/>
                  <a:pt x="256598" y="14474"/>
                  <a:pt x="0" y="0"/>
                </a:cubicBezTo>
                <a:close/>
              </a:path>
            </a:pathLst>
          </a:custGeom>
          <a:solidFill>
            <a:srgbClr val="FFCC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6821566" y="1304923"/>
            <a:ext cx="738547" cy="5791202"/>
          </a:xfrm>
          <a:prstGeom prst="rect">
            <a:avLst/>
          </a:prstGeom>
          <a:gradFill>
            <a:gsLst>
              <a:gs pos="0">
                <a:srgbClr val="9966FF"/>
              </a:gs>
              <a:gs pos="100000">
                <a:schemeClr val="accent1">
                  <a:lumMod val="20000"/>
                  <a:lumOff val="80000"/>
                  <a:alpha val="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 defTabSz="914400" rtl="1">
              <a:lnSpc>
                <a:spcPts val="3700"/>
              </a:lnSpc>
            </a:pPr>
            <a:endParaRPr lang="ar-MA" sz="400" dirty="0">
              <a:solidFill>
                <a:srgbClr val="7FD13B">
                  <a:lumMod val="7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9" name="Groupe 68"/>
          <p:cNvGrpSpPr/>
          <p:nvPr/>
        </p:nvGrpSpPr>
        <p:grpSpPr>
          <a:xfrm>
            <a:off x="6812024" y="-18705"/>
            <a:ext cx="493985" cy="1332000"/>
            <a:chOff x="6802516" y="0"/>
            <a:chExt cx="522454" cy="1180431"/>
          </a:xfrm>
          <a:solidFill>
            <a:srgbClr val="D60093"/>
          </a:solidFill>
        </p:grpSpPr>
        <p:sp>
          <p:nvSpPr>
            <p:cNvPr id="73" name="Rectangle 72"/>
            <p:cNvSpPr/>
            <p:nvPr/>
          </p:nvSpPr>
          <p:spPr>
            <a:xfrm>
              <a:off x="7306970" y="8858"/>
              <a:ext cx="18000" cy="117157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>
              <a:off x="6802516" y="0"/>
              <a:ext cx="303134" cy="117157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>
              <a:off x="7128612" y="1901"/>
              <a:ext cx="72000" cy="117157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7236071" y="8857"/>
              <a:ext cx="36000" cy="117157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</p:grpSp>
      <p:sp>
        <p:nvSpPr>
          <p:cNvPr id="4" name="Rectangle 3"/>
          <p:cNvSpPr/>
          <p:nvPr/>
        </p:nvSpPr>
        <p:spPr>
          <a:xfrm>
            <a:off x="0" y="0"/>
            <a:ext cx="6836683" cy="1343500"/>
          </a:xfrm>
          <a:prstGeom prst="rect">
            <a:avLst/>
          </a:prstGeom>
          <a:solidFill>
            <a:srgbClr val="9966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 defTabSz="914400" rtl="1">
              <a:lnSpc>
                <a:spcPts val="3700"/>
              </a:lnSpc>
            </a:pPr>
            <a:endParaRPr lang="ar-MA" sz="2600" dirty="0" smtClean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LAWI-3-37" pitchFamily="2" charset="-78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883357" y="1503037"/>
            <a:ext cx="2822894" cy="2342313"/>
          </a:xfrm>
          <a:prstGeom prst="rect">
            <a:avLst/>
          </a:prstGeom>
          <a:noFill/>
        </p:spPr>
        <p:txBody>
          <a:bodyPr wrap="square" tIns="0" bIns="468000" rtlCol="0" anchor="b">
            <a:spAutoFit/>
          </a:bodyPr>
          <a:lstStyle/>
          <a:p>
            <a:pPr algn="ctr" defTabSz="914400" rtl="1">
              <a:lnSpc>
                <a:spcPct val="150000"/>
              </a:lnSpc>
            </a:pPr>
            <a:r>
              <a:rPr lang="ar-MA" sz="100" dirty="0" smtClean="0">
                <a:solidFill>
                  <a:srgbClr val="EA00A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endParaRPr lang="ar-MA" sz="4400" dirty="0">
              <a:solidFill>
                <a:srgbClr val="D60093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ahij Insan" pitchFamily="18" charset="-78"/>
              <a:cs typeface="Bahij Insan" pitchFamily="18" charset="-78"/>
            </a:endParaRPr>
          </a:p>
          <a:p>
            <a:pPr algn="ctr" defTabSz="914400" rtl="1"/>
            <a:r>
              <a:rPr lang="ar-MA" sz="6000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lHurraTxtBold" pitchFamily="2" charset="-78"/>
              </a:rPr>
              <a:t>اللغة</a:t>
            </a:r>
          </a:p>
          <a:p>
            <a:pPr algn="ctr" defTabSz="914400" rtl="1"/>
            <a:r>
              <a:rPr lang="ar-MA" sz="60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lHurraTxtBold" pitchFamily="2" charset="-78"/>
              </a:rPr>
              <a:t>العربية</a:t>
            </a:r>
            <a:endParaRPr lang="fr-FR" sz="54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lHurraTxtBold" pitchFamily="2" charset="-78"/>
            </a:endParaRPr>
          </a:p>
        </p:txBody>
      </p:sp>
      <p:sp>
        <p:nvSpPr>
          <p:cNvPr id="14" name="Rectangle 13"/>
          <p:cNvSpPr/>
          <p:nvPr/>
        </p:nvSpPr>
        <p:spPr>
          <a:xfrm rot="5400000">
            <a:off x="3562046" y="7064052"/>
            <a:ext cx="6880134" cy="396000"/>
          </a:xfrm>
          <a:prstGeom prst="rect">
            <a:avLst/>
          </a:prstGeom>
          <a:gradFill flip="none" rotWithShape="1">
            <a:gsLst>
              <a:gs pos="52000">
                <a:srgbClr val="0066FF"/>
              </a:gs>
              <a:gs pos="94000">
                <a:schemeClr val="accent1">
                  <a:tint val="23500"/>
                  <a:satMod val="160000"/>
                  <a:lumMod val="0"/>
                  <a:lumOff val="100000"/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white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6802516" y="9991728"/>
            <a:ext cx="396000" cy="396000"/>
          </a:xfrm>
          <a:prstGeom prst="rect">
            <a:avLst/>
          </a:prstGeom>
          <a:solidFill>
            <a:srgbClr val="D6009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400"/>
            <a:r>
              <a:rPr lang="ar-DZ" sz="1200" dirty="0" smtClean="0">
                <a:solidFill>
                  <a:prstClr val="white"/>
                </a:solidFill>
              </a:rPr>
              <a:t>20</a:t>
            </a:r>
            <a:r>
              <a:rPr lang="ar-MA" sz="1200" dirty="0" smtClean="0">
                <a:solidFill>
                  <a:prstClr val="white"/>
                </a:solidFill>
              </a:rPr>
              <a:t>20</a:t>
            </a:r>
            <a:endParaRPr lang="fr-FR" sz="1200" dirty="0" smtClean="0">
              <a:solidFill>
                <a:prstClr val="white"/>
              </a:solidFill>
            </a:endParaRPr>
          </a:p>
          <a:p>
            <a:pPr algn="ctr" defTabSz="914400"/>
            <a:r>
              <a:rPr lang="fr-FR" sz="1200" dirty="0" smtClean="0">
                <a:solidFill>
                  <a:prstClr val="white"/>
                </a:solidFill>
              </a:rPr>
              <a:t>20</a:t>
            </a:r>
            <a:r>
              <a:rPr lang="ar-DZ" sz="1200" dirty="0" smtClean="0">
                <a:solidFill>
                  <a:prstClr val="white"/>
                </a:solidFill>
              </a:rPr>
              <a:t>2</a:t>
            </a:r>
            <a:r>
              <a:rPr lang="ar-MA" sz="1200" dirty="0" smtClean="0">
                <a:solidFill>
                  <a:prstClr val="white"/>
                </a:solidFill>
              </a:rPr>
              <a:t>1</a:t>
            </a:r>
            <a:endParaRPr lang="fr-FR" sz="1200" dirty="0">
              <a:solidFill>
                <a:prstClr val="white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791325" y="5095875"/>
            <a:ext cx="400110" cy="5076825"/>
          </a:xfrm>
          <a:prstGeom prst="rect">
            <a:avLst/>
          </a:prstGeom>
          <a:noFill/>
        </p:spPr>
        <p:txBody>
          <a:bodyPr vert="vert270" wrap="square" rtlCol="0">
            <a:spAutoFit/>
          </a:bodyPr>
          <a:lstStyle/>
          <a:p>
            <a:pPr indent="447675" defTabSz="914400"/>
            <a:r>
              <a:rPr lang="fr-FR" sz="1400" spc="300" dirty="0" smtClean="0">
                <a:solidFill>
                  <a:srgbClr val="FFFF00"/>
                </a:solidFill>
                <a:latin typeface="Elephant" pitchFamily="18" charset="0"/>
              </a:rPr>
              <a:t>LA LANGUE ARABE</a:t>
            </a:r>
            <a:endParaRPr lang="fr-FR" sz="1100" spc="-300" dirty="0">
              <a:solidFill>
                <a:srgbClr val="FFFF00"/>
              </a:solidFill>
              <a:latin typeface="Elephant" pitchFamily="18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895849" y="9991725"/>
            <a:ext cx="1971675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defTabSz="914400"/>
            <a:r>
              <a:rPr lang="ar-MA" sz="1800" dirty="0" smtClean="0">
                <a:solidFill>
                  <a:srgbClr val="C00000"/>
                </a:solidFill>
                <a:cs typeface="AGA Abasan Regular" pitchFamily="2" charset="-78"/>
              </a:rPr>
              <a:t>مادة اللغة العربية</a:t>
            </a:r>
            <a:endParaRPr lang="fr-FR" sz="1800" dirty="0">
              <a:solidFill>
                <a:srgbClr val="C00000"/>
              </a:solidFill>
              <a:cs typeface="AGA Abasan Regular" pitchFamily="2" charset="-78"/>
            </a:endParaRPr>
          </a:p>
        </p:txBody>
      </p:sp>
      <p:grpSp>
        <p:nvGrpSpPr>
          <p:cNvPr id="21" name="Groupe 20"/>
          <p:cNvGrpSpPr/>
          <p:nvPr/>
        </p:nvGrpSpPr>
        <p:grpSpPr>
          <a:xfrm>
            <a:off x="-5212" y="194480"/>
            <a:ext cx="6804000" cy="180000"/>
            <a:chOff x="1087856" y="4455595"/>
            <a:chExt cx="7667400" cy="223410"/>
          </a:xfrm>
        </p:grpSpPr>
        <p:sp>
          <p:nvSpPr>
            <p:cNvPr id="23" name="Forme libre 22"/>
            <p:cNvSpPr/>
            <p:nvPr/>
          </p:nvSpPr>
          <p:spPr>
            <a:xfrm>
              <a:off x="1087856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ln w="38100">
              <a:solidFill>
                <a:schemeClr val="accent6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24" name="Forme libre 23"/>
            <p:cNvSpPr/>
            <p:nvPr/>
          </p:nvSpPr>
          <p:spPr>
            <a:xfrm flipH="1">
              <a:off x="4579370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ln w="38100">
              <a:solidFill>
                <a:schemeClr val="accent6">
                  <a:lumMod val="40000"/>
                  <a:lumOff val="6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</p:grpSp>
      <p:pic>
        <p:nvPicPr>
          <p:cNvPr id="26" name="Picture 16" descr="http://kenanaonline.com/photos/1237992/1237992392/gallery_1237992392.png?130171466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sharpenSoften amount="50000"/>
                    </a14:imgEffect>
                    <a14:imgEffect>
                      <a14:saturation sat="400000"/>
                    </a14:imgEffect>
                    <a14:imgEffect>
                      <a14:brightnessContrast bright="2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3011376" y="305020"/>
            <a:ext cx="792000" cy="86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ZoneTexte 16"/>
          <p:cNvSpPr txBox="1"/>
          <p:nvPr/>
        </p:nvSpPr>
        <p:spPr>
          <a:xfrm>
            <a:off x="4192421" y="441155"/>
            <a:ext cx="2361545" cy="784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 rtl="1">
              <a:lnSpc>
                <a:spcPts val="1800"/>
              </a:lnSpc>
            </a:pP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المملكة المغربية</a:t>
            </a:r>
          </a:p>
          <a:p>
            <a:pPr algn="ctr" defTabSz="914400" rtl="1">
              <a:lnSpc>
                <a:spcPts val="1800"/>
              </a:lnSpc>
            </a:pP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وزارة التربية الوطنية و التكوين المهني</a:t>
            </a:r>
          </a:p>
          <a:p>
            <a:pPr algn="ctr" defTabSz="914400" rtl="1">
              <a:lnSpc>
                <a:spcPts val="1800"/>
              </a:lnSpc>
            </a:pP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و التعليم العالي و البحث العلمي</a:t>
            </a:r>
          </a:p>
        </p:txBody>
      </p:sp>
      <p:sp>
        <p:nvSpPr>
          <p:cNvPr id="28" name="ZoneTexte 27"/>
          <p:cNvSpPr txBox="1"/>
          <p:nvPr/>
        </p:nvSpPr>
        <p:spPr>
          <a:xfrm>
            <a:off x="0" y="441155"/>
            <a:ext cx="2800350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 algn="ctr" rtl="1">
              <a:lnSpc>
                <a:spcPts val="1600"/>
              </a:lnSpc>
              <a:defRPr sz="1400">
                <a:solidFill>
                  <a:schemeClr val="bg1"/>
                </a:solidFill>
                <a:cs typeface="arabswell_1" pitchFamily="2" charset="-78"/>
              </a:defRPr>
            </a:lvl1pPr>
          </a:lstStyle>
          <a:p>
            <a:pPr defTabSz="914400">
              <a:lnSpc>
                <a:spcPts val="1800"/>
              </a:lnSpc>
            </a:pPr>
            <a:r>
              <a:rPr lang="ar-MA" sz="1600" b="1" dirty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الجهة: </a:t>
            </a:r>
            <a:r>
              <a:rPr lang="ar-MA" sz="1600" b="1" dirty="0" err="1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مراكش </a:t>
            </a: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- أسفي</a:t>
            </a:r>
            <a:endParaRPr lang="ar-MA" sz="1600" b="1" dirty="0">
              <a:solidFill>
                <a:srgbClr val="FFFF00"/>
              </a:solidFill>
              <a:latin typeface="Sakkal Majalla" pitchFamily="2" charset="-78"/>
              <a:cs typeface="Sakkal Majalla" pitchFamily="2" charset="-78"/>
            </a:endParaRPr>
          </a:p>
          <a:p>
            <a:pPr defTabSz="914400">
              <a:lnSpc>
                <a:spcPts val="1800"/>
              </a:lnSpc>
            </a:pPr>
            <a:r>
              <a:rPr lang="ar-MA" sz="1600" b="1" dirty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المديرية </a:t>
            </a:r>
            <a:r>
              <a:rPr lang="ar-MA" sz="1600" b="1" dirty="0" err="1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الإقليمية:</a:t>
            </a: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 </a:t>
            </a:r>
            <a:r>
              <a:rPr lang="ar-DZ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الح</a:t>
            </a:r>
            <a:r>
              <a:rPr lang="ar-MA" sz="1600" b="1" dirty="0" err="1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وز</a:t>
            </a:r>
            <a:endParaRPr lang="ar-MA" sz="1600" b="1" dirty="0">
              <a:solidFill>
                <a:srgbClr val="FFFF00"/>
              </a:solidFill>
              <a:latin typeface="Sakkal Majalla" pitchFamily="2" charset="-78"/>
              <a:cs typeface="Sakkal Majalla" pitchFamily="2" charset="-78"/>
            </a:endParaRPr>
          </a:p>
          <a:p>
            <a:pPr defTabSz="914400">
              <a:lnSpc>
                <a:spcPts val="1800"/>
              </a:lnSpc>
            </a:pPr>
            <a:r>
              <a:rPr lang="ar-MA" sz="1600" b="1" dirty="0" err="1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المؤسسة</a:t>
            </a:r>
            <a:r>
              <a:rPr lang="ar-MA" sz="1600" b="1" dirty="0" err="1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 </a:t>
            </a: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: </a:t>
            </a:r>
            <a:r>
              <a:rPr lang="ar-MA" sz="1600" b="1" dirty="0" err="1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ثانوية </a:t>
            </a:r>
            <a:r>
              <a:rPr lang="ar-MA" sz="1600" b="1" dirty="0" smtClean="0">
                <a:solidFill>
                  <a:srgbClr val="FFFF00"/>
                </a:solidFill>
                <a:latin typeface="Sakkal Majalla" pitchFamily="2" charset="-78"/>
                <a:cs typeface="Sakkal Majalla" pitchFamily="2" charset="-78"/>
              </a:rPr>
              <a:t>...................الإعدادية</a:t>
            </a:r>
            <a:endParaRPr lang="ar-MA" sz="1600" b="1" dirty="0">
              <a:solidFill>
                <a:srgbClr val="FFFF00"/>
              </a:solidFill>
              <a:latin typeface="Sakkal Majalla" pitchFamily="2" charset="-78"/>
              <a:cs typeface="Sakkal Majalla" pitchFamily="2" charset="-78"/>
            </a:endParaRPr>
          </a:p>
        </p:txBody>
      </p:sp>
      <p:sp>
        <p:nvSpPr>
          <p:cNvPr id="12" name="Rectangle à coins arrondis 13"/>
          <p:cNvSpPr/>
          <p:nvPr/>
        </p:nvSpPr>
        <p:spPr>
          <a:xfrm>
            <a:off x="0" y="7735971"/>
            <a:ext cx="3696775" cy="1758077"/>
          </a:xfrm>
          <a:prstGeom prst="roundRect">
            <a:avLst>
              <a:gd name="adj" fmla="val 0"/>
            </a:avLst>
          </a:prstGeom>
          <a:noFill/>
          <a:ln>
            <a:noFill/>
          </a:ln>
          <a:effec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دليل الأقسام.</a:t>
            </a:r>
          </a:p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بطاقة شخصية 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-  </a:t>
            </a: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بطاقة مهنية.</a:t>
            </a:r>
          </a:p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جدول </a:t>
            </a: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العطل المدرسية و الدينية -  جدول الرخص الطبية 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والشخصية</a:t>
            </a: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.</a:t>
            </a:r>
          </a:p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جدول </a:t>
            </a: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الحصص.</a:t>
            </a:r>
          </a:p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لوائح 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المتعلمين.</a:t>
            </a:r>
          </a:p>
          <a:p>
            <a:pPr marL="180975" indent="-180975" algn="r" defTabSz="914400" rtl="1">
              <a:buClr>
                <a:srgbClr val="F5C040">
                  <a:lumMod val="50000"/>
                </a:srgbClr>
              </a:buClr>
              <a:buSzPct val="66000"/>
              <a:buFont typeface="Century Schoolbook" pitchFamily="18" charset="0"/>
              <a:buChar char="◄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جدولة </a:t>
            </a:r>
            <a:r>
              <a:rPr lang="ar-MA" sz="1200" b="1" dirty="0" err="1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الفروض 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- جدول اللقاءات التربوية</a:t>
            </a:r>
          </a:p>
          <a:p>
            <a:pPr marL="361950" indent="-180975" algn="r" defTabSz="914400" rtl="1">
              <a:buClr>
                <a:srgbClr val="F5C040">
                  <a:lumMod val="50000"/>
                </a:srgbClr>
              </a:buClr>
              <a:buSzPct val="80000"/>
              <a:buFont typeface="Wingdings 3" pitchFamily="18" charset="2"/>
              <a:buChar char="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الجزء 1: خاص بالتقويم التشخيصي؛ الأنشطة، النتائج، الدعم </a:t>
            </a:r>
            <a:r>
              <a:rPr lang="ar-MA" sz="1200" b="1" dirty="0" err="1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والمعالجة.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 </a:t>
            </a:r>
          </a:p>
          <a:p>
            <a:pPr marL="361950" indent="-180975" algn="r" defTabSz="914400" rtl="1">
              <a:buClr>
                <a:srgbClr val="F5C040">
                  <a:lumMod val="50000"/>
                </a:srgbClr>
              </a:buClr>
              <a:buSzPct val="80000"/>
              <a:buFont typeface="Wingdings 3" pitchFamily="18" charset="2"/>
              <a:buChar char="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الجزء </a:t>
            </a:r>
            <a:r>
              <a:rPr lang="ar-MA" sz="1100" b="1" dirty="0" smtClean="0">
                <a:solidFill>
                  <a:srgbClr val="A5D028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:  </a:t>
            </a:r>
            <a:r>
              <a:rPr lang="ar-MA" sz="1200" b="1" dirty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خاص 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بالدروس؛ عنوان و فقرات و  مراحل سير الدروس.</a:t>
            </a:r>
            <a:endParaRPr lang="ar-MA" sz="1200" b="1" dirty="0">
              <a:solidFill>
                <a:srgbClr val="A5D028">
                  <a:lumMod val="50000"/>
                </a:srgbClr>
              </a:solidFill>
              <a:latin typeface="Sakkal Majalla" pitchFamily="2" charset="-78"/>
              <a:cs typeface="Sakkal Majalla" pitchFamily="2" charset="-78"/>
            </a:endParaRPr>
          </a:p>
          <a:p>
            <a:pPr marL="361950" indent="-180975" algn="r" defTabSz="914400" rtl="1">
              <a:buClr>
                <a:srgbClr val="F5C040">
                  <a:lumMod val="50000"/>
                </a:srgbClr>
              </a:buClr>
              <a:buSzPct val="80000"/>
              <a:buFont typeface="Wingdings 3" pitchFamily="18" charset="2"/>
              <a:buChar char=""/>
            </a:pP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الجزء </a:t>
            </a:r>
            <a:r>
              <a:rPr lang="ar-MA" sz="1100" b="1" dirty="0" smtClean="0">
                <a:solidFill>
                  <a:srgbClr val="A5D028">
                    <a:lumMod val="50000"/>
                  </a:srgb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ar-MA" sz="1200" b="1" dirty="0" smtClean="0">
                <a:solidFill>
                  <a:srgbClr val="A5D028">
                    <a:lumMod val="50000"/>
                  </a:srgbClr>
                </a:solidFill>
                <a:latin typeface="Sakkal Majalla" pitchFamily="2" charset="-78"/>
                <a:cs typeface="Sakkal Majalla" pitchFamily="2" charset="-78"/>
              </a:rPr>
              <a:t>:  خاص بالمراقبة المستمرة؛ موضوع الفرض و عناصر الإجابة.</a:t>
            </a:r>
          </a:p>
        </p:txBody>
      </p:sp>
      <p:sp>
        <p:nvSpPr>
          <p:cNvPr id="41" name="Rectangle à coins arrondis 40"/>
          <p:cNvSpPr/>
          <p:nvPr/>
        </p:nvSpPr>
        <p:spPr>
          <a:xfrm>
            <a:off x="902731" y="7504385"/>
            <a:ext cx="1296690" cy="409905"/>
          </a:xfrm>
          <a:prstGeom prst="roundRect">
            <a:avLst>
              <a:gd name="adj" fmla="val 21348"/>
            </a:avLst>
          </a:prstGeom>
          <a:solidFill>
            <a:schemeClr val="accent6">
              <a:lumMod val="20000"/>
              <a:lumOff val="80000"/>
            </a:schemeClr>
          </a:solidFill>
          <a:ln w="76200" cap="rnd">
            <a:solidFill>
              <a:srgbClr val="81B70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08000" rtlCol="0" anchor="ctr"/>
          <a:lstStyle/>
          <a:p>
            <a:pPr algn="ctr" defTabSz="914400" rtl="1">
              <a:lnSpc>
                <a:spcPct val="150000"/>
              </a:lnSpc>
            </a:pPr>
            <a:r>
              <a:rPr lang="ar-MA" sz="2400" dirty="0">
                <a:solidFill>
                  <a:srgbClr val="5BD078">
                    <a:lumMod val="50000"/>
                  </a:srgbClr>
                </a:solidFill>
                <a:latin typeface="Amiri" panose="00000500000000000000" pitchFamily="2" charset="-78"/>
                <a:cs typeface="AlHurraTxtBold" pitchFamily="2" charset="-78"/>
              </a:rPr>
              <a:t>المحتوى</a:t>
            </a:r>
            <a:endParaRPr lang="ar-MA" sz="1400" dirty="0">
              <a:solidFill>
                <a:srgbClr val="5BD078">
                  <a:lumMod val="50000"/>
                </a:srgbClr>
              </a:solidFill>
              <a:latin typeface="Amiri" panose="00000500000000000000" pitchFamily="2" charset="-78"/>
              <a:cs typeface="AlHurraTxtBold" pitchFamily="2" charset="-78"/>
            </a:endParaRPr>
          </a:p>
        </p:txBody>
      </p:sp>
      <p:cxnSp>
        <p:nvCxnSpPr>
          <p:cNvPr id="11" name="Connecteur droit 10"/>
          <p:cNvCxnSpPr/>
          <p:nvPr/>
        </p:nvCxnSpPr>
        <p:spPr>
          <a:xfrm flipH="1">
            <a:off x="3771900" y="6591300"/>
            <a:ext cx="0" cy="1200150"/>
          </a:xfrm>
          <a:prstGeom prst="line">
            <a:avLst/>
          </a:prstGeom>
          <a:ln w="571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Rectangle 65"/>
          <p:cNvSpPr/>
          <p:nvPr/>
        </p:nvSpPr>
        <p:spPr>
          <a:xfrm>
            <a:off x="3848752" y="3622503"/>
            <a:ext cx="2880000" cy="15240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sp>
        <p:nvSpPr>
          <p:cNvPr id="86" name="Rectangle 85"/>
          <p:cNvSpPr/>
          <p:nvPr/>
        </p:nvSpPr>
        <p:spPr>
          <a:xfrm>
            <a:off x="6718844" y="1289145"/>
            <a:ext cx="45719" cy="262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sp>
        <p:nvSpPr>
          <p:cNvPr id="31" name="Rectangle à coins arrondis 30"/>
          <p:cNvSpPr/>
          <p:nvPr/>
        </p:nvSpPr>
        <p:spPr>
          <a:xfrm>
            <a:off x="3747294" y="7747735"/>
            <a:ext cx="2643981" cy="1946860"/>
          </a:xfrm>
          <a:custGeom>
            <a:avLst/>
            <a:gdLst>
              <a:gd name="connsiteX0" fmla="*/ 0 w 3076899"/>
              <a:gd name="connsiteY0" fmla="*/ 140611 h 1758077"/>
              <a:gd name="connsiteX1" fmla="*/ 140611 w 3076899"/>
              <a:gd name="connsiteY1" fmla="*/ 0 h 1758077"/>
              <a:gd name="connsiteX2" fmla="*/ 2936288 w 3076899"/>
              <a:gd name="connsiteY2" fmla="*/ 0 h 1758077"/>
              <a:gd name="connsiteX3" fmla="*/ 3076899 w 3076899"/>
              <a:gd name="connsiteY3" fmla="*/ 140611 h 1758077"/>
              <a:gd name="connsiteX4" fmla="*/ 3076899 w 3076899"/>
              <a:gd name="connsiteY4" fmla="*/ 1617466 h 1758077"/>
              <a:gd name="connsiteX5" fmla="*/ 2936288 w 3076899"/>
              <a:gd name="connsiteY5" fmla="*/ 1758077 h 1758077"/>
              <a:gd name="connsiteX6" fmla="*/ 140611 w 3076899"/>
              <a:gd name="connsiteY6" fmla="*/ 1758077 h 1758077"/>
              <a:gd name="connsiteX7" fmla="*/ 0 w 3076899"/>
              <a:gd name="connsiteY7" fmla="*/ 1617466 h 1758077"/>
              <a:gd name="connsiteX8" fmla="*/ 0 w 3076899"/>
              <a:gd name="connsiteY8" fmla="*/ 140611 h 1758077"/>
              <a:gd name="connsiteX0" fmla="*/ 2936288 w 3076899"/>
              <a:gd name="connsiteY0" fmla="*/ 1758077 h 1849517"/>
              <a:gd name="connsiteX1" fmla="*/ 140611 w 3076899"/>
              <a:gd name="connsiteY1" fmla="*/ 1758077 h 1849517"/>
              <a:gd name="connsiteX2" fmla="*/ 0 w 3076899"/>
              <a:gd name="connsiteY2" fmla="*/ 1617466 h 1849517"/>
              <a:gd name="connsiteX3" fmla="*/ 0 w 3076899"/>
              <a:gd name="connsiteY3" fmla="*/ 140611 h 1849517"/>
              <a:gd name="connsiteX4" fmla="*/ 140611 w 3076899"/>
              <a:gd name="connsiteY4" fmla="*/ 0 h 1849517"/>
              <a:gd name="connsiteX5" fmla="*/ 2936288 w 3076899"/>
              <a:gd name="connsiteY5" fmla="*/ 0 h 1849517"/>
              <a:gd name="connsiteX6" fmla="*/ 3076899 w 3076899"/>
              <a:gd name="connsiteY6" fmla="*/ 140611 h 1849517"/>
              <a:gd name="connsiteX7" fmla="*/ 3076899 w 3076899"/>
              <a:gd name="connsiteY7" fmla="*/ 1617466 h 1849517"/>
              <a:gd name="connsiteX8" fmla="*/ 3027728 w 3076899"/>
              <a:gd name="connsiteY8" fmla="*/ 1849517 h 1849517"/>
              <a:gd name="connsiteX0" fmla="*/ 2936288 w 3076899"/>
              <a:gd name="connsiteY0" fmla="*/ 1758077 h 1758077"/>
              <a:gd name="connsiteX1" fmla="*/ 140611 w 3076899"/>
              <a:gd name="connsiteY1" fmla="*/ 1758077 h 1758077"/>
              <a:gd name="connsiteX2" fmla="*/ 0 w 3076899"/>
              <a:gd name="connsiteY2" fmla="*/ 1617466 h 1758077"/>
              <a:gd name="connsiteX3" fmla="*/ 0 w 3076899"/>
              <a:gd name="connsiteY3" fmla="*/ 140611 h 1758077"/>
              <a:gd name="connsiteX4" fmla="*/ 140611 w 3076899"/>
              <a:gd name="connsiteY4" fmla="*/ 0 h 1758077"/>
              <a:gd name="connsiteX5" fmla="*/ 2936288 w 3076899"/>
              <a:gd name="connsiteY5" fmla="*/ 0 h 1758077"/>
              <a:gd name="connsiteX6" fmla="*/ 3076899 w 3076899"/>
              <a:gd name="connsiteY6" fmla="*/ 140611 h 1758077"/>
              <a:gd name="connsiteX7" fmla="*/ 3076899 w 3076899"/>
              <a:gd name="connsiteY7" fmla="*/ 1617466 h 1758077"/>
              <a:gd name="connsiteX0" fmla="*/ 2936288 w 3076899"/>
              <a:gd name="connsiteY0" fmla="*/ 1758077 h 1758077"/>
              <a:gd name="connsiteX1" fmla="*/ 140611 w 3076899"/>
              <a:gd name="connsiteY1" fmla="*/ 1758077 h 1758077"/>
              <a:gd name="connsiteX2" fmla="*/ 0 w 3076899"/>
              <a:gd name="connsiteY2" fmla="*/ 1617466 h 1758077"/>
              <a:gd name="connsiteX3" fmla="*/ 0 w 3076899"/>
              <a:gd name="connsiteY3" fmla="*/ 140611 h 1758077"/>
              <a:gd name="connsiteX4" fmla="*/ 140611 w 3076899"/>
              <a:gd name="connsiteY4" fmla="*/ 0 h 1758077"/>
              <a:gd name="connsiteX5" fmla="*/ 2936288 w 3076899"/>
              <a:gd name="connsiteY5" fmla="*/ 0 h 1758077"/>
              <a:gd name="connsiteX6" fmla="*/ 3076899 w 3076899"/>
              <a:gd name="connsiteY6" fmla="*/ 140611 h 1758077"/>
              <a:gd name="connsiteX0" fmla="*/ 140611 w 3076899"/>
              <a:gd name="connsiteY0" fmla="*/ 1758077 h 1758077"/>
              <a:gd name="connsiteX1" fmla="*/ 0 w 3076899"/>
              <a:gd name="connsiteY1" fmla="*/ 1617466 h 1758077"/>
              <a:gd name="connsiteX2" fmla="*/ 0 w 3076899"/>
              <a:gd name="connsiteY2" fmla="*/ 140611 h 1758077"/>
              <a:gd name="connsiteX3" fmla="*/ 140611 w 3076899"/>
              <a:gd name="connsiteY3" fmla="*/ 0 h 1758077"/>
              <a:gd name="connsiteX4" fmla="*/ 2936288 w 3076899"/>
              <a:gd name="connsiteY4" fmla="*/ 0 h 1758077"/>
              <a:gd name="connsiteX5" fmla="*/ 3076899 w 3076899"/>
              <a:gd name="connsiteY5" fmla="*/ 140611 h 1758077"/>
              <a:gd name="connsiteX0" fmla="*/ 0 w 3076899"/>
              <a:gd name="connsiteY0" fmla="*/ 1617466 h 1617466"/>
              <a:gd name="connsiteX1" fmla="*/ 0 w 3076899"/>
              <a:gd name="connsiteY1" fmla="*/ 140611 h 1617466"/>
              <a:gd name="connsiteX2" fmla="*/ 140611 w 3076899"/>
              <a:gd name="connsiteY2" fmla="*/ 0 h 1617466"/>
              <a:gd name="connsiteX3" fmla="*/ 2936288 w 3076899"/>
              <a:gd name="connsiteY3" fmla="*/ 0 h 1617466"/>
              <a:gd name="connsiteX4" fmla="*/ 3076899 w 3076899"/>
              <a:gd name="connsiteY4" fmla="*/ 140611 h 1617466"/>
              <a:gd name="connsiteX0" fmla="*/ 0 w 2936288"/>
              <a:gd name="connsiteY0" fmla="*/ 1617466 h 1617466"/>
              <a:gd name="connsiteX1" fmla="*/ 0 w 2936288"/>
              <a:gd name="connsiteY1" fmla="*/ 140611 h 1617466"/>
              <a:gd name="connsiteX2" fmla="*/ 140611 w 2936288"/>
              <a:gd name="connsiteY2" fmla="*/ 0 h 1617466"/>
              <a:gd name="connsiteX3" fmla="*/ 2936288 w 2936288"/>
              <a:gd name="connsiteY3" fmla="*/ 0 h 1617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6288" h="1617466">
                <a:moveTo>
                  <a:pt x="0" y="1617466"/>
                </a:moveTo>
                <a:lnTo>
                  <a:pt x="0" y="140611"/>
                </a:lnTo>
                <a:cubicBezTo>
                  <a:pt x="0" y="62954"/>
                  <a:pt x="62954" y="0"/>
                  <a:pt x="140611" y="0"/>
                </a:cubicBezTo>
                <a:lnTo>
                  <a:pt x="2936288" y="0"/>
                </a:lnTo>
              </a:path>
            </a:pathLst>
          </a:custGeom>
          <a:noFill/>
          <a:ln w="76200" cap="rnd">
            <a:gradFill>
              <a:gsLst>
                <a:gs pos="11000">
                  <a:srgbClr val="81B709"/>
                </a:gs>
                <a:gs pos="11000">
                  <a:srgbClr val="09B14D"/>
                </a:gs>
                <a:gs pos="31000">
                  <a:srgbClr val="FFC000"/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cxnSp>
        <p:nvCxnSpPr>
          <p:cNvPr id="91" name="Straight Connector 10"/>
          <p:cNvCxnSpPr/>
          <p:nvPr/>
        </p:nvCxnSpPr>
        <p:spPr>
          <a:xfrm flipV="1">
            <a:off x="-16783" y="1305399"/>
            <a:ext cx="7596000" cy="0"/>
          </a:xfrm>
          <a:prstGeom prst="line">
            <a:avLst/>
          </a:prstGeom>
          <a:ln w="5715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29"/>
          <p:cNvSpPr/>
          <p:nvPr/>
        </p:nvSpPr>
        <p:spPr>
          <a:xfrm>
            <a:off x="3883357" y="8411563"/>
            <a:ext cx="2845395" cy="100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66700" indent="-266700" algn="r" defTabSz="914400" rtl="1">
              <a:lnSpc>
                <a:spcPts val="2200"/>
              </a:lnSpc>
              <a:buClr>
                <a:srgbClr val="81B709"/>
              </a:buClr>
              <a:buSzPct val="90000"/>
              <a:buFont typeface="Wingdings 2" pitchFamily="18" charset="2"/>
              <a:buChar char=""/>
            </a:pPr>
            <a:r>
              <a:rPr lang="ar-MA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أستاذ </a:t>
            </a:r>
            <a:r>
              <a:rPr lang="ar-MA" sz="1900" b="1" dirty="0" err="1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المادة: </a:t>
            </a:r>
            <a:r>
              <a:rPr lang="ar-MA" sz="1900" b="1" dirty="0" err="1" smtClean="0">
                <a:solidFill>
                  <a:schemeClr val="tx1"/>
                </a:solidFill>
                <a:latin typeface="abo2sadam" pitchFamily="2" charset="-78"/>
                <a:cs typeface="abo2sadam" pitchFamily="2" charset="-78"/>
              </a:rPr>
              <a:t>.......................</a:t>
            </a:r>
            <a:endParaRPr lang="ar-DZ" sz="1900" b="1" dirty="0">
              <a:solidFill>
                <a:schemeClr val="tx1"/>
              </a:solidFill>
              <a:latin typeface="abo2sadam" pitchFamily="2" charset="-78"/>
              <a:cs typeface="abo2sadam" pitchFamily="2" charset="-78"/>
            </a:endParaRPr>
          </a:p>
          <a:p>
            <a:pPr marL="266700" indent="-266700" algn="r" defTabSz="914400" rtl="1">
              <a:lnSpc>
                <a:spcPts val="2200"/>
              </a:lnSpc>
              <a:buClr>
                <a:srgbClr val="81B709"/>
              </a:buClr>
              <a:buSzPct val="90000"/>
              <a:buFont typeface="Wingdings 2" pitchFamily="18" charset="2"/>
              <a:buChar char=""/>
            </a:pPr>
            <a:r>
              <a:rPr lang="ar-MA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رئيس </a:t>
            </a:r>
            <a:r>
              <a:rPr lang="ar-MA" sz="1900" b="1" dirty="0" err="1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المؤسسة: </a:t>
            </a:r>
            <a:r>
              <a:rPr lang="ar-MA" sz="1900" b="1" dirty="0" err="1" smtClean="0">
                <a:solidFill>
                  <a:schemeClr val="tx1"/>
                </a:solidFill>
                <a:latin typeface="abo2sadam" pitchFamily="2" charset="-78"/>
                <a:cs typeface="abo2sadam" pitchFamily="2" charset="-78"/>
              </a:rPr>
              <a:t>....................</a:t>
            </a:r>
            <a:endParaRPr lang="ar-MA" sz="1900" b="1" dirty="0" smtClean="0">
              <a:solidFill>
                <a:schemeClr val="tx1"/>
              </a:solidFill>
              <a:latin typeface="abo2sadam" pitchFamily="2" charset="-78"/>
              <a:cs typeface="abo2sadam" pitchFamily="2" charset="-78"/>
            </a:endParaRPr>
          </a:p>
          <a:p>
            <a:pPr marL="266700" indent="-266700" algn="r" defTabSz="914400" rtl="1">
              <a:lnSpc>
                <a:spcPts val="2200"/>
              </a:lnSpc>
              <a:buClr>
                <a:srgbClr val="81B709"/>
              </a:buClr>
              <a:buSzPct val="90000"/>
              <a:buFont typeface="Wingdings 2" pitchFamily="18" charset="2"/>
              <a:buChar char=""/>
            </a:pPr>
            <a:r>
              <a:rPr lang="ar-MA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المفتش</a:t>
            </a:r>
            <a:r>
              <a:rPr lang="ar-MA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 </a:t>
            </a:r>
            <a:r>
              <a:rPr lang="ar-MA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التربوي:</a:t>
            </a:r>
            <a:r>
              <a:rPr lang="ar-DZ" sz="1900" b="1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 </a:t>
            </a:r>
            <a:r>
              <a:rPr lang="ar-MA" sz="1900" b="1" dirty="0" err="1" smtClean="0">
                <a:solidFill>
                  <a:schemeClr val="tx1"/>
                </a:solidFill>
                <a:latin typeface="abo2sadam" pitchFamily="2" charset="-78"/>
                <a:cs typeface="abo2sadam" pitchFamily="2" charset="-78"/>
              </a:rPr>
              <a:t>...................</a:t>
            </a:r>
            <a:endParaRPr lang="fr-FR" sz="1900" b="1" dirty="0">
              <a:solidFill>
                <a:schemeClr val="tx1"/>
              </a:solidFill>
              <a:latin typeface="abo2sadam" pitchFamily="2" charset="-78"/>
              <a:cs typeface="abo2sadam" pitchFamily="2" charset="-78"/>
            </a:endParaRPr>
          </a:p>
        </p:txBody>
      </p:sp>
      <p:sp>
        <p:nvSpPr>
          <p:cNvPr id="93" name="Triangle rectangle 92"/>
          <p:cNvSpPr/>
          <p:nvPr/>
        </p:nvSpPr>
        <p:spPr>
          <a:xfrm rot="5400000" flipV="1">
            <a:off x="6482255" y="10380261"/>
            <a:ext cx="314388" cy="329327"/>
          </a:xfrm>
          <a:prstGeom prst="rtTriangl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 defTabSz="914400" rtl="1">
              <a:lnSpc>
                <a:spcPts val="3700"/>
              </a:lnSpc>
            </a:pPr>
            <a:endParaRPr lang="ar-MA" sz="2600" dirty="0" smtClean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LAWI-3-37" pitchFamily="2" charset="-78"/>
            </a:endParaRPr>
          </a:p>
        </p:txBody>
      </p:sp>
      <p:sp>
        <p:nvSpPr>
          <p:cNvPr id="94" name="Triangle rectangle 93"/>
          <p:cNvSpPr/>
          <p:nvPr/>
        </p:nvSpPr>
        <p:spPr>
          <a:xfrm rot="16200000" flipV="1">
            <a:off x="7200112" y="9631728"/>
            <a:ext cx="360000" cy="360000"/>
          </a:xfrm>
          <a:prstGeom prst="rtTriangl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 defTabSz="914400" rtl="1">
              <a:lnSpc>
                <a:spcPts val="3700"/>
              </a:lnSpc>
            </a:pPr>
            <a:endParaRPr lang="ar-MA" sz="2600" dirty="0" smtClean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LAWI-3-37" pitchFamily="2" charset="-78"/>
            </a:endParaRPr>
          </a:p>
        </p:txBody>
      </p:sp>
      <p:sp>
        <p:nvSpPr>
          <p:cNvPr id="95" name="Triangle rectangle 94"/>
          <p:cNvSpPr/>
          <p:nvPr/>
        </p:nvSpPr>
        <p:spPr>
          <a:xfrm flipV="1">
            <a:off x="7201263" y="10370775"/>
            <a:ext cx="360000" cy="331343"/>
          </a:xfrm>
          <a:prstGeom prst="rtTriangl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144000" rtlCol="0" anchor="t"/>
          <a:lstStyle/>
          <a:p>
            <a:pPr algn="ctr" defTabSz="914400" rtl="1">
              <a:lnSpc>
                <a:spcPts val="3700"/>
              </a:lnSpc>
            </a:pPr>
            <a:endParaRPr lang="ar-MA" sz="2600" dirty="0" smtClean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LAWI-3-37" pitchFamily="2" charset="-78"/>
            </a:endParaRPr>
          </a:p>
        </p:txBody>
      </p:sp>
      <p:cxnSp>
        <p:nvCxnSpPr>
          <p:cNvPr id="54" name="Connecteur droit 53"/>
          <p:cNvCxnSpPr/>
          <p:nvPr/>
        </p:nvCxnSpPr>
        <p:spPr>
          <a:xfrm flipH="1">
            <a:off x="5328599" y="8335960"/>
            <a:ext cx="1224000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 w="9525" cap="rnd">
            <a:solidFill>
              <a:srgbClr val="81B70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7" name="Connecteur droit 66"/>
          <p:cNvCxnSpPr/>
          <p:nvPr/>
        </p:nvCxnSpPr>
        <p:spPr>
          <a:xfrm flipH="1">
            <a:off x="3765276" y="7804205"/>
            <a:ext cx="1584000" cy="0"/>
          </a:xfrm>
          <a:prstGeom prst="line">
            <a:avLst/>
          </a:prstGeom>
          <a:solidFill>
            <a:schemeClr val="accent3">
              <a:lumMod val="40000"/>
              <a:lumOff val="60000"/>
            </a:schemeClr>
          </a:solidFill>
          <a:ln w="9525" cap="rnd">
            <a:solidFill>
              <a:srgbClr val="81B70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75" name="Straight Connector 17"/>
          <p:cNvCxnSpPr/>
          <p:nvPr/>
        </p:nvCxnSpPr>
        <p:spPr>
          <a:xfrm rot="16200000" flipV="1">
            <a:off x="5796754" y="918000"/>
            <a:ext cx="1908000" cy="0"/>
          </a:xfrm>
          <a:prstGeom prst="line">
            <a:avLst/>
          </a:prstGeom>
          <a:ln w="127000" cap="rnd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/>
          <p:cNvSpPr/>
          <p:nvPr/>
        </p:nvSpPr>
        <p:spPr>
          <a:xfrm>
            <a:off x="-342900" y="-180975"/>
            <a:ext cx="7970838" cy="180975"/>
          </a:xfrm>
          <a:prstGeom prst="rect">
            <a:avLst/>
          </a:prstGeom>
          <a:solidFill>
            <a:srgbClr val="738AC8">
              <a:lumMod val="40000"/>
              <a:lumOff val="60000"/>
            </a:srgbClr>
          </a:solidFill>
          <a:ln w="158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914400"/>
            <a:endParaRPr lang="fr-FR" sz="1800" kern="0">
              <a:solidFill>
                <a:sysClr val="window" lastClr="FFFFFF"/>
              </a:solidFill>
            </a:endParaRPr>
          </a:p>
        </p:txBody>
      </p:sp>
      <p:sp>
        <p:nvSpPr>
          <p:cNvPr id="77" name="Losange 76"/>
          <p:cNvSpPr/>
          <p:nvPr/>
        </p:nvSpPr>
        <p:spPr>
          <a:xfrm>
            <a:off x="6575438" y="1125445"/>
            <a:ext cx="360000" cy="360000"/>
          </a:xfrm>
          <a:prstGeom prst="diamond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cxnSp>
        <p:nvCxnSpPr>
          <p:cNvPr id="29" name="Connecteur droit 28"/>
          <p:cNvCxnSpPr/>
          <p:nvPr/>
        </p:nvCxnSpPr>
        <p:spPr>
          <a:xfrm>
            <a:off x="1205570" y="1597798"/>
            <a:ext cx="1887564" cy="0"/>
          </a:xfrm>
          <a:prstGeom prst="line">
            <a:avLst/>
          </a:prstGeom>
          <a:ln>
            <a:solidFill>
              <a:srgbClr val="EA00A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e 36"/>
          <p:cNvGrpSpPr/>
          <p:nvPr/>
        </p:nvGrpSpPr>
        <p:grpSpPr>
          <a:xfrm>
            <a:off x="392653" y="1447799"/>
            <a:ext cx="3045464" cy="2094893"/>
            <a:chOff x="354553" y="1609724"/>
            <a:chExt cx="3045464" cy="2094893"/>
          </a:xfrm>
        </p:grpSpPr>
        <p:sp>
          <p:nvSpPr>
            <p:cNvPr id="19" name="Rectangle 18"/>
            <p:cNvSpPr/>
            <p:nvPr/>
          </p:nvSpPr>
          <p:spPr>
            <a:xfrm>
              <a:off x="428625" y="1609724"/>
              <a:ext cx="2905125" cy="189741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 rtl="1">
                <a:buClr>
                  <a:srgbClr val="002060"/>
                </a:buClr>
                <a:buSzPct val="110000"/>
              </a:pPr>
              <a:r>
                <a:rPr lang="ar-MA" sz="4000" dirty="0">
                  <a:solidFill>
                    <a:srgbClr val="0070C0"/>
                  </a:solidFill>
                  <a:cs typeface="MCS Zamzam S_U normal." pitchFamily="2" charset="-78"/>
                </a:rPr>
                <a:t>دفتر </a:t>
              </a:r>
              <a:r>
                <a:rPr lang="ar-MA" sz="4000" dirty="0" smtClean="0">
                  <a:solidFill>
                    <a:srgbClr val="0070C0"/>
                  </a:solidFill>
                  <a:cs typeface="MCS Zamzam S_U normal." pitchFamily="2" charset="-78"/>
                </a:rPr>
                <a:t>النصوص</a:t>
              </a:r>
            </a:p>
            <a:p>
              <a:pPr algn="ctr" defTabSz="914400" rtl="1">
                <a:buClr>
                  <a:srgbClr val="002060"/>
                </a:buClr>
                <a:buSzPct val="110000"/>
              </a:pPr>
              <a:endParaRPr lang="ar-MA" sz="1600" dirty="0" smtClean="0">
                <a:solidFill>
                  <a:srgbClr val="D60093"/>
                </a:solidFill>
                <a:cs typeface="Boutros Ads Condensed" pitchFamily="2" charset="-78"/>
              </a:endParaRPr>
            </a:p>
            <a:p>
              <a:pPr algn="ctr" defTabSz="914400" rtl="1">
                <a:lnSpc>
                  <a:spcPts val="2200"/>
                </a:lnSpc>
                <a:buClr>
                  <a:srgbClr val="CC0099"/>
                </a:buClr>
                <a:buSzPct val="110000"/>
              </a:pPr>
              <a:r>
                <a:rPr lang="fr-FR" sz="3000" b="1" dirty="0" smtClean="0">
                  <a:solidFill>
                    <a:srgbClr val="D60093"/>
                  </a:solidFill>
                  <a:latin typeface="Monotype Corsiva" pitchFamily="66" charset="0"/>
                  <a:cs typeface="MCS Zamzam S_U normal." pitchFamily="2" charset="-78"/>
                </a:rPr>
                <a:t>Cahier </a:t>
              </a:r>
              <a:r>
                <a:rPr lang="fr-FR" sz="3000" b="1" dirty="0">
                  <a:solidFill>
                    <a:srgbClr val="D60093"/>
                  </a:solidFill>
                  <a:latin typeface="Monotype Corsiva" pitchFamily="66" charset="0"/>
                  <a:cs typeface="MCS Zamzam S_U normal." pitchFamily="2" charset="-78"/>
                </a:rPr>
                <a:t>de </a:t>
              </a:r>
              <a:r>
                <a:rPr lang="fr-FR" sz="3000" b="1" dirty="0" smtClean="0">
                  <a:solidFill>
                    <a:srgbClr val="D60093"/>
                  </a:solidFill>
                  <a:latin typeface="Monotype Corsiva" pitchFamily="66" charset="0"/>
                  <a:cs typeface="MCS Zamzam S_U normal." pitchFamily="2" charset="-78"/>
                </a:rPr>
                <a:t>Textes</a:t>
              </a:r>
              <a:endParaRPr lang="fr-FR" sz="3000" b="1" dirty="0">
                <a:solidFill>
                  <a:srgbClr val="D60093"/>
                </a:solidFill>
                <a:latin typeface="Monotype Corsiva" pitchFamily="66" charset="0"/>
                <a:cs typeface="MCS Zamzam S_U normal." pitchFamily="2" charset="-78"/>
              </a:endParaRPr>
            </a:p>
          </p:txBody>
        </p:sp>
        <p:sp>
          <p:nvSpPr>
            <p:cNvPr id="42" name="Rectangle à coins arrondis 5"/>
            <p:cNvSpPr/>
            <p:nvPr/>
          </p:nvSpPr>
          <p:spPr>
            <a:xfrm rot="10800000">
              <a:off x="354553" y="1759722"/>
              <a:ext cx="831966" cy="1944895"/>
            </a:xfrm>
            <a:custGeom>
              <a:avLst/>
              <a:gdLst>
                <a:gd name="connsiteX0" fmla="*/ 0 w 1044081"/>
                <a:gd name="connsiteY0" fmla="*/ 212115 h 2267808"/>
                <a:gd name="connsiteX1" fmla="*/ 212115 w 1044081"/>
                <a:gd name="connsiteY1" fmla="*/ 0 h 2267808"/>
                <a:gd name="connsiteX2" fmla="*/ 831966 w 1044081"/>
                <a:gd name="connsiteY2" fmla="*/ 0 h 2267808"/>
                <a:gd name="connsiteX3" fmla="*/ 1044081 w 1044081"/>
                <a:gd name="connsiteY3" fmla="*/ 212115 h 2267808"/>
                <a:gd name="connsiteX4" fmla="*/ 1044081 w 1044081"/>
                <a:gd name="connsiteY4" fmla="*/ 2055693 h 2267808"/>
                <a:gd name="connsiteX5" fmla="*/ 831966 w 1044081"/>
                <a:gd name="connsiteY5" fmla="*/ 2267808 h 2267808"/>
                <a:gd name="connsiteX6" fmla="*/ 212115 w 1044081"/>
                <a:gd name="connsiteY6" fmla="*/ 2267808 h 2267808"/>
                <a:gd name="connsiteX7" fmla="*/ 0 w 1044081"/>
                <a:gd name="connsiteY7" fmla="*/ 2055693 h 2267808"/>
                <a:gd name="connsiteX8" fmla="*/ 0 w 1044081"/>
                <a:gd name="connsiteY8" fmla="*/ 212115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8" fmla="*/ 303555 w 1044081"/>
                <a:gd name="connsiteY8" fmla="*/ 91440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0" fmla="*/ 831966 w 1044081"/>
                <a:gd name="connsiteY0" fmla="*/ 0 h 2267808"/>
                <a:gd name="connsiteX1" fmla="*/ 1044081 w 1044081"/>
                <a:gd name="connsiteY1" fmla="*/ 212115 h 2267808"/>
                <a:gd name="connsiteX2" fmla="*/ 1044081 w 1044081"/>
                <a:gd name="connsiteY2" fmla="*/ 2055693 h 2267808"/>
                <a:gd name="connsiteX3" fmla="*/ 831966 w 1044081"/>
                <a:gd name="connsiteY3" fmla="*/ 2267808 h 2267808"/>
                <a:gd name="connsiteX4" fmla="*/ 212115 w 1044081"/>
                <a:gd name="connsiteY4" fmla="*/ 2267808 h 2267808"/>
                <a:gd name="connsiteX5" fmla="*/ 0 w 1044081"/>
                <a:gd name="connsiteY5" fmla="*/ 2055693 h 2267808"/>
                <a:gd name="connsiteX6" fmla="*/ 0 w 1044081"/>
                <a:gd name="connsiteY6" fmla="*/ 212115 h 2267808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5" fmla="*/ 0 w 1044081"/>
                <a:gd name="connsiteY5" fmla="*/ 0 h 2055693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0" fmla="*/ 831966 w 831966"/>
                <a:gd name="connsiteY0" fmla="*/ 0 h 2055693"/>
                <a:gd name="connsiteX1" fmla="*/ 831966 w 831966"/>
                <a:gd name="connsiteY1" fmla="*/ 1843578 h 2055693"/>
                <a:gd name="connsiteX2" fmla="*/ 619851 w 831966"/>
                <a:gd name="connsiteY2" fmla="*/ 2055693 h 2055693"/>
                <a:gd name="connsiteX3" fmla="*/ 0 w 831966"/>
                <a:gd name="connsiteY3" fmla="*/ 2055693 h 20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1966" h="2055693">
                  <a:moveTo>
                    <a:pt x="831966" y="0"/>
                  </a:moveTo>
                  <a:lnTo>
                    <a:pt x="831966" y="1843578"/>
                  </a:lnTo>
                  <a:cubicBezTo>
                    <a:pt x="831966" y="1960726"/>
                    <a:pt x="736999" y="2055693"/>
                    <a:pt x="619851" y="2055693"/>
                  </a:cubicBezTo>
                  <a:lnTo>
                    <a:pt x="0" y="2055693"/>
                  </a:lnTo>
                </a:path>
              </a:pathLst>
            </a:custGeom>
            <a:noFill/>
            <a:ln w="76200" cap="rnd">
              <a:gradFill>
                <a:gsLst>
                  <a:gs pos="0">
                    <a:srgbClr val="063B88"/>
                  </a:gs>
                  <a:gs pos="100000">
                    <a:srgbClr val="D60093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6" name="Rectangle à coins arrondis 5"/>
            <p:cNvSpPr/>
            <p:nvPr/>
          </p:nvSpPr>
          <p:spPr>
            <a:xfrm>
              <a:off x="2568051" y="1775012"/>
              <a:ext cx="831966" cy="1521212"/>
            </a:xfrm>
            <a:custGeom>
              <a:avLst/>
              <a:gdLst>
                <a:gd name="connsiteX0" fmla="*/ 0 w 1044081"/>
                <a:gd name="connsiteY0" fmla="*/ 212115 h 2267808"/>
                <a:gd name="connsiteX1" fmla="*/ 212115 w 1044081"/>
                <a:gd name="connsiteY1" fmla="*/ 0 h 2267808"/>
                <a:gd name="connsiteX2" fmla="*/ 831966 w 1044081"/>
                <a:gd name="connsiteY2" fmla="*/ 0 h 2267808"/>
                <a:gd name="connsiteX3" fmla="*/ 1044081 w 1044081"/>
                <a:gd name="connsiteY3" fmla="*/ 212115 h 2267808"/>
                <a:gd name="connsiteX4" fmla="*/ 1044081 w 1044081"/>
                <a:gd name="connsiteY4" fmla="*/ 2055693 h 2267808"/>
                <a:gd name="connsiteX5" fmla="*/ 831966 w 1044081"/>
                <a:gd name="connsiteY5" fmla="*/ 2267808 h 2267808"/>
                <a:gd name="connsiteX6" fmla="*/ 212115 w 1044081"/>
                <a:gd name="connsiteY6" fmla="*/ 2267808 h 2267808"/>
                <a:gd name="connsiteX7" fmla="*/ 0 w 1044081"/>
                <a:gd name="connsiteY7" fmla="*/ 2055693 h 2267808"/>
                <a:gd name="connsiteX8" fmla="*/ 0 w 1044081"/>
                <a:gd name="connsiteY8" fmla="*/ 212115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8" fmla="*/ 303555 w 1044081"/>
                <a:gd name="connsiteY8" fmla="*/ 91440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0" fmla="*/ 831966 w 1044081"/>
                <a:gd name="connsiteY0" fmla="*/ 0 h 2267808"/>
                <a:gd name="connsiteX1" fmla="*/ 1044081 w 1044081"/>
                <a:gd name="connsiteY1" fmla="*/ 212115 h 2267808"/>
                <a:gd name="connsiteX2" fmla="*/ 1044081 w 1044081"/>
                <a:gd name="connsiteY2" fmla="*/ 2055693 h 2267808"/>
                <a:gd name="connsiteX3" fmla="*/ 831966 w 1044081"/>
                <a:gd name="connsiteY3" fmla="*/ 2267808 h 2267808"/>
                <a:gd name="connsiteX4" fmla="*/ 212115 w 1044081"/>
                <a:gd name="connsiteY4" fmla="*/ 2267808 h 2267808"/>
                <a:gd name="connsiteX5" fmla="*/ 0 w 1044081"/>
                <a:gd name="connsiteY5" fmla="*/ 2055693 h 2267808"/>
                <a:gd name="connsiteX6" fmla="*/ 0 w 1044081"/>
                <a:gd name="connsiteY6" fmla="*/ 212115 h 2267808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5" fmla="*/ 0 w 1044081"/>
                <a:gd name="connsiteY5" fmla="*/ 0 h 2055693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0" fmla="*/ 831966 w 831966"/>
                <a:gd name="connsiteY0" fmla="*/ 0 h 2055693"/>
                <a:gd name="connsiteX1" fmla="*/ 831966 w 831966"/>
                <a:gd name="connsiteY1" fmla="*/ 1843578 h 2055693"/>
                <a:gd name="connsiteX2" fmla="*/ 619851 w 831966"/>
                <a:gd name="connsiteY2" fmla="*/ 2055693 h 2055693"/>
                <a:gd name="connsiteX3" fmla="*/ 0 w 831966"/>
                <a:gd name="connsiteY3" fmla="*/ 2055693 h 20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1966" h="2055693">
                  <a:moveTo>
                    <a:pt x="831966" y="0"/>
                  </a:moveTo>
                  <a:lnTo>
                    <a:pt x="831966" y="1843578"/>
                  </a:lnTo>
                  <a:cubicBezTo>
                    <a:pt x="831966" y="1960726"/>
                    <a:pt x="736999" y="2055693"/>
                    <a:pt x="619851" y="2055693"/>
                  </a:cubicBezTo>
                  <a:lnTo>
                    <a:pt x="0" y="2055693"/>
                  </a:lnTo>
                </a:path>
              </a:pathLst>
            </a:custGeom>
            <a:noFill/>
            <a:ln w="76200" cap="rnd">
              <a:gradFill>
                <a:gsLst>
                  <a:gs pos="25000">
                    <a:srgbClr val="063B88"/>
                  </a:gs>
                  <a:gs pos="74000">
                    <a:srgbClr val="D60093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</p:grpSp>
      <p:sp>
        <p:nvSpPr>
          <p:cNvPr id="9" name="Rectangle 8"/>
          <p:cNvSpPr/>
          <p:nvPr/>
        </p:nvSpPr>
        <p:spPr>
          <a:xfrm>
            <a:off x="2085974" y="9915526"/>
            <a:ext cx="2619375" cy="6635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 rtl="1">
              <a:lnSpc>
                <a:spcPct val="150000"/>
              </a:lnSpc>
            </a:pPr>
            <a:r>
              <a:rPr lang="ar-MA" sz="2000" dirty="0" smtClean="0">
                <a:solidFill>
                  <a:srgbClr val="A5D028">
                    <a:lumMod val="75000"/>
                  </a:srgbClr>
                </a:solidFill>
                <a:latin typeface="A Thuluth" pitchFamily="2" charset="-78"/>
                <a:cs typeface="A Thuluth" pitchFamily="2" charset="-78"/>
                <a:sym typeface="Wingdings 2"/>
              </a:rPr>
              <a:t> </a:t>
            </a:r>
            <a:r>
              <a:rPr lang="ar-MA" sz="2000" dirty="0" smtClean="0">
                <a:solidFill>
                  <a:srgbClr val="A5D028">
                    <a:lumMod val="75000"/>
                  </a:srgbClr>
                </a:solidFill>
                <a:latin typeface="A Thuluth" pitchFamily="2" charset="-78"/>
                <a:cs typeface="SKR HEAD1" pitchFamily="2" charset="-78"/>
                <a:sym typeface="Wingdings 2"/>
              </a:rPr>
              <a:t>دفتر النصوص -  للثانوي الإعدادي</a:t>
            </a:r>
            <a:endParaRPr lang="ar-MA" sz="2000" dirty="0" smtClean="0">
              <a:solidFill>
                <a:srgbClr val="A5D028">
                  <a:lumMod val="75000"/>
                </a:srgbClr>
              </a:solidFill>
              <a:latin typeface="A Thuluth" pitchFamily="2" charset="-78"/>
              <a:cs typeface="SKR HEAD1" pitchFamily="2" charset="-78"/>
            </a:endParaRPr>
          </a:p>
        </p:txBody>
      </p:sp>
      <p:grpSp>
        <p:nvGrpSpPr>
          <p:cNvPr id="80" name="Groupe 79"/>
          <p:cNvGrpSpPr/>
          <p:nvPr/>
        </p:nvGrpSpPr>
        <p:grpSpPr>
          <a:xfrm>
            <a:off x="-7258" y="10010776"/>
            <a:ext cx="6815571" cy="360000"/>
            <a:chOff x="1087856" y="4455595"/>
            <a:chExt cx="7667400" cy="223410"/>
          </a:xfrm>
        </p:grpSpPr>
        <p:sp>
          <p:nvSpPr>
            <p:cNvPr id="81" name="Forme libre 80"/>
            <p:cNvSpPr/>
            <p:nvPr/>
          </p:nvSpPr>
          <p:spPr>
            <a:xfrm>
              <a:off x="1087856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ln w="38100">
              <a:solidFill>
                <a:srgbClr val="D6009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sp>
          <p:nvSpPr>
            <p:cNvPr id="82" name="Forme libre 81"/>
            <p:cNvSpPr/>
            <p:nvPr/>
          </p:nvSpPr>
          <p:spPr>
            <a:xfrm flipH="1">
              <a:off x="4579370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ln w="38100">
              <a:solidFill>
                <a:srgbClr val="D6009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</p:grpSp>
      <p:sp>
        <p:nvSpPr>
          <p:cNvPr id="96" name="Rectangle 95"/>
          <p:cNvSpPr/>
          <p:nvPr/>
        </p:nvSpPr>
        <p:spPr>
          <a:xfrm>
            <a:off x="0" y="9982201"/>
            <a:ext cx="1786223" cy="396000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400"/>
            <a:r>
              <a:rPr lang="fr-FR" sz="1500" b="1" i="1" dirty="0" smtClean="0">
                <a:solidFill>
                  <a:srgbClr val="C00000"/>
                </a:solidFill>
              </a:rPr>
              <a:t>Cahier de Textes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35276" y="3091831"/>
            <a:ext cx="3001094" cy="51083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 rtl="1"/>
            <a:r>
              <a:rPr lang="ar-MA" sz="2000" dirty="0" smtClean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rPr>
              <a:t>للموسم الدراسي: 2020-2021</a:t>
            </a:r>
            <a:endParaRPr lang="fr-FR" sz="1400" b="1" dirty="0">
              <a:solidFill>
                <a:srgbClr val="7030A0"/>
              </a:solidFill>
              <a:latin typeface="abo2sadam" pitchFamily="2" charset="-78"/>
              <a:cs typeface="abo2sadam" pitchFamily="2" charset="-78"/>
            </a:endParaRPr>
          </a:p>
        </p:txBody>
      </p:sp>
      <p:sp>
        <p:nvSpPr>
          <p:cNvPr id="40" name="Rectangle 39"/>
          <p:cNvSpPr/>
          <p:nvPr/>
        </p:nvSpPr>
        <p:spPr>
          <a:xfrm rot="16200000">
            <a:off x="173833" y="4055271"/>
            <a:ext cx="2338387" cy="154304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8000" dirty="0">
              <a:solidFill>
                <a:prstClr val="white"/>
              </a:solidFill>
            </a:endParaRPr>
          </a:p>
        </p:txBody>
      </p:sp>
      <p:pic>
        <p:nvPicPr>
          <p:cNvPr id="1027" name="Picture 3" descr="E:\programmes\fonts\IMAGE3\foto2u55-15.png"/>
          <p:cNvPicPr>
            <a:picLocks noChangeAspect="1" noChangeArrowheads="1"/>
          </p:cNvPicPr>
          <p:nvPr/>
        </p:nvPicPr>
        <p:blipFill>
          <a:blip r:embed="rId4" cstate="print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971550" y="9544051"/>
            <a:ext cx="2038350" cy="2176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32" name="Groupe 31"/>
          <p:cNvGrpSpPr/>
          <p:nvPr/>
        </p:nvGrpSpPr>
        <p:grpSpPr>
          <a:xfrm>
            <a:off x="400050" y="3962400"/>
            <a:ext cx="5981705" cy="3455432"/>
            <a:chOff x="400050" y="3962400"/>
            <a:chExt cx="5981705" cy="3455432"/>
          </a:xfrm>
        </p:grpSpPr>
        <p:pic>
          <p:nvPicPr>
            <p:cNvPr id="22" name="Picture 4" descr="E:\programmes\fonts\IMAGE3\foto2u55-46.png"/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 xmlns="">
                    <a14:imgLayer r:embed="rId6">
                      <a14:imgEffect>
                        <a14:saturation sat="4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2101" y="4067226"/>
              <a:ext cx="933449" cy="6766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3" name="Picture 4" descr="E:\programmes\fonts\IMAGE3\foto2u55-46.png"/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826" y="4067226"/>
              <a:ext cx="933449" cy="6766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4" name="Picture 4" descr="E:\programmes\fonts\IMAGE3\foto2u55-46.png"/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1626" y="6696126"/>
              <a:ext cx="933449" cy="6766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5" name="Picture 4" descr="E:\programmes\fonts\IMAGE3\foto2u55-46.png"/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4826" y="6696126"/>
              <a:ext cx="933449" cy="6766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" name="Groupe 19"/>
            <p:cNvGrpSpPr/>
            <p:nvPr/>
          </p:nvGrpSpPr>
          <p:grpSpPr>
            <a:xfrm>
              <a:off x="400050" y="3962400"/>
              <a:ext cx="5981705" cy="3455432"/>
              <a:chOff x="400050" y="3962400"/>
              <a:chExt cx="5981705" cy="3455432"/>
            </a:xfrm>
          </p:grpSpPr>
          <p:sp>
            <p:nvSpPr>
              <p:cNvPr id="90" name="Arrondir un rectangle avec un coin diagonal 89"/>
              <p:cNvSpPr/>
              <p:nvPr/>
            </p:nvSpPr>
            <p:spPr>
              <a:xfrm>
                <a:off x="438150" y="4076699"/>
                <a:ext cx="5943605" cy="3286126"/>
              </a:xfrm>
              <a:prstGeom prst="roundRect">
                <a:avLst>
                  <a:gd name="adj" fmla="val 50000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76200">
                <a:solidFill>
                  <a:srgbClr val="F6BB00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7" name="ZoneTexte 6"/>
              <p:cNvSpPr txBox="1"/>
              <p:nvPr/>
            </p:nvSpPr>
            <p:spPr>
              <a:xfrm>
                <a:off x="1676400" y="4933950"/>
                <a:ext cx="1895071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FF0000"/>
                    </a:solidFill>
                    <a:cs typeface="MCS Zamzam S_U normal." pitchFamily="2" charset="-78"/>
                  </a:rPr>
                  <a:t>تــــــــربية</a:t>
                </a:r>
                <a:endParaRPr lang="fr-FR" sz="4800" dirty="0">
                  <a:solidFill>
                    <a:srgbClr val="FF0000"/>
                  </a:solidFill>
                  <a:cs typeface="MCS Zamzam S_U normal." pitchFamily="2" charset="-78"/>
                </a:endParaRPr>
              </a:p>
            </p:txBody>
          </p:sp>
          <p:sp>
            <p:nvSpPr>
              <p:cNvPr id="84" name="ZoneTexte 83"/>
              <p:cNvSpPr txBox="1"/>
              <p:nvPr/>
            </p:nvSpPr>
            <p:spPr>
              <a:xfrm>
                <a:off x="1733550" y="6238875"/>
                <a:ext cx="1478290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000" dirty="0" smtClean="0">
                    <a:solidFill>
                      <a:srgbClr val="00B050"/>
                    </a:solidFill>
                    <a:cs typeface="MCS Zamzam S_U normal." pitchFamily="2" charset="-78"/>
                  </a:rPr>
                  <a:t>تــــــعليم</a:t>
                </a:r>
                <a:endParaRPr lang="fr-FR" sz="4000" dirty="0">
                  <a:solidFill>
                    <a:srgbClr val="00B050"/>
                  </a:solidFill>
                  <a:cs typeface="MCS Zamzam S_U normal." pitchFamily="2" charset="-78"/>
                </a:endParaRPr>
              </a:p>
            </p:txBody>
          </p:sp>
          <p:sp>
            <p:nvSpPr>
              <p:cNvPr id="13" name="ZoneTexte 12"/>
              <p:cNvSpPr txBox="1"/>
              <p:nvPr/>
            </p:nvSpPr>
            <p:spPr>
              <a:xfrm>
                <a:off x="3733800" y="5676900"/>
                <a:ext cx="101822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D60093"/>
                    </a:solidFill>
                    <a:cs typeface="AlHurraTxtBold" pitchFamily="2" charset="-78"/>
                  </a:rPr>
                  <a:t>تكوين</a:t>
                </a:r>
                <a:endParaRPr lang="fr-FR" sz="2400" dirty="0">
                  <a:solidFill>
                    <a:srgbClr val="D60093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87" name="ZoneTexte 86"/>
              <p:cNvSpPr txBox="1"/>
              <p:nvPr/>
            </p:nvSpPr>
            <p:spPr>
              <a:xfrm>
                <a:off x="1238250" y="5581650"/>
                <a:ext cx="74892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600" dirty="0" smtClean="0">
                    <a:solidFill>
                      <a:srgbClr val="D60093"/>
                    </a:solidFill>
                    <a:cs typeface="AlHurraTxtBold" pitchFamily="2" charset="-78"/>
                  </a:rPr>
                  <a:t>تقويم</a:t>
                </a:r>
                <a:endParaRPr lang="fr-FR" sz="1600" dirty="0">
                  <a:solidFill>
                    <a:srgbClr val="D60093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88" name="ZoneTexte 87"/>
              <p:cNvSpPr txBox="1"/>
              <p:nvPr/>
            </p:nvSpPr>
            <p:spPr>
              <a:xfrm>
                <a:off x="3667125" y="4076700"/>
                <a:ext cx="92685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0070C0"/>
                    </a:solidFill>
                    <a:cs typeface="AlHurraTxtBold" pitchFamily="2" charset="-78"/>
                  </a:rPr>
                  <a:t>جذاذة</a:t>
                </a:r>
                <a:endParaRPr lang="fr-FR" sz="2400" dirty="0">
                  <a:solidFill>
                    <a:srgbClr val="0070C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89" name="ZoneTexte 88"/>
              <p:cNvSpPr txBox="1"/>
              <p:nvPr/>
            </p:nvSpPr>
            <p:spPr>
              <a:xfrm>
                <a:off x="2495550" y="5524500"/>
                <a:ext cx="114165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0070C0"/>
                    </a:solidFill>
                    <a:cs typeface="AlHurraTxtBold" pitchFamily="2" charset="-78"/>
                  </a:rPr>
                  <a:t>بيداغوجيا</a:t>
                </a:r>
                <a:endParaRPr lang="fr-FR" sz="1600" dirty="0">
                  <a:solidFill>
                    <a:srgbClr val="0070C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97" name="ZoneTexte 96"/>
              <p:cNvSpPr txBox="1"/>
              <p:nvPr/>
            </p:nvSpPr>
            <p:spPr>
              <a:xfrm>
                <a:off x="3400425" y="4905375"/>
                <a:ext cx="99418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C00000"/>
                    </a:solidFill>
                    <a:cs typeface="AlHurraTxtBold" pitchFamily="2" charset="-78"/>
                  </a:rPr>
                  <a:t>فرض محروس</a:t>
                </a:r>
                <a:endParaRPr lang="fr-FR" sz="1100" dirty="0">
                  <a:solidFill>
                    <a:srgbClr val="C0000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02" name="ZoneTexte 101"/>
              <p:cNvSpPr txBox="1"/>
              <p:nvPr/>
            </p:nvSpPr>
            <p:spPr>
              <a:xfrm>
                <a:off x="1800225" y="4400550"/>
                <a:ext cx="835485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C00000"/>
                    </a:solidFill>
                    <a:cs typeface="AlHurraTxtBold" pitchFamily="2" charset="-78"/>
                  </a:rPr>
                  <a:t>نص شعري</a:t>
                </a:r>
                <a:endParaRPr lang="fr-FR" sz="1100" dirty="0">
                  <a:solidFill>
                    <a:srgbClr val="C0000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03" name="ZoneTexte 102"/>
              <p:cNvSpPr txBox="1"/>
              <p:nvPr/>
            </p:nvSpPr>
            <p:spPr>
              <a:xfrm>
                <a:off x="3571875" y="6000750"/>
                <a:ext cx="1104790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200" dirty="0" smtClean="0">
                    <a:solidFill>
                      <a:srgbClr val="05E0DB">
                        <a:lumMod val="50000"/>
                      </a:srgbClr>
                    </a:solidFill>
                    <a:cs typeface="MCS Zamzam S_U normal." pitchFamily="2" charset="-78"/>
                  </a:rPr>
                  <a:t>نصوص</a:t>
                </a:r>
                <a:endParaRPr lang="fr-FR" sz="3200" dirty="0">
                  <a:solidFill>
                    <a:srgbClr val="05E0DB">
                      <a:lumMod val="50000"/>
                    </a:srgbClr>
                  </a:solidFill>
                  <a:cs typeface="MCS Zamzam S_U normal." pitchFamily="2" charset="-78"/>
                </a:endParaRPr>
              </a:p>
            </p:txBody>
          </p:sp>
          <p:sp>
            <p:nvSpPr>
              <p:cNvPr id="16" name="ZoneTexte 15"/>
              <p:cNvSpPr txBox="1"/>
              <p:nvPr/>
            </p:nvSpPr>
            <p:spPr>
              <a:xfrm>
                <a:off x="4909876" y="5070126"/>
                <a:ext cx="1372492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DDEEAD">
                        <a:lumMod val="50000"/>
                      </a:srgbClr>
                    </a:solidFill>
                    <a:cs typeface="Hesham Cortoba" pitchFamily="2" charset="-78"/>
                  </a:rPr>
                  <a:t>تعليم</a:t>
                </a:r>
                <a:endParaRPr lang="fr-FR" sz="4800" dirty="0">
                  <a:solidFill>
                    <a:srgbClr val="DDEEAD">
                      <a:lumMod val="50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04" name="ZoneTexte 103"/>
              <p:cNvSpPr txBox="1"/>
              <p:nvPr/>
            </p:nvSpPr>
            <p:spPr>
              <a:xfrm>
                <a:off x="676275" y="5886450"/>
                <a:ext cx="1175322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DDEEAD">
                        <a:lumMod val="50000"/>
                      </a:srgbClr>
                    </a:solidFill>
                    <a:cs typeface="Hesham Cortoba" pitchFamily="2" charset="-78"/>
                  </a:rPr>
                  <a:t>تعلم</a:t>
                </a:r>
                <a:endParaRPr lang="fr-FR" sz="4800" dirty="0">
                  <a:solidFill>
                    <a:srgbClr val="DDEEAD">
                      <a:lumMod val="50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05" name="ZoneTexte 104"/>
              <p:cNvSpPr txBox="1"/>
              <p:nvPr/>
            </p:nvSpPr>
            <p:spPr>
              <a:xfrm>
                <a:off x="2924175" y="4267200"/>
                <a:ext cx="102784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F5C040">
                        <a:lumMod val="75000"/>
                      </a:srgbClr>
                    </a:solidFill>
                    <a:cs typeface="Hesham Cortoba" pitchFamily="2" charset="-78"/>
                  </a:rPr>
                  <a:t>تدريس</a:t>
                </a:r>
                <a:endParaRPr lang="fr-FR" sz="2400" dirty="0">
                  <a:solidFill>
                    <a:srgbClr val="F5C040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06" name="ZoneTexte 105"/>
              <p:cNvSpPr txBox="1"/>
              <p:nvPr/>
            </p:nvSpPr>
            <p:spPr>
              <a:xfrm>
                <a:off x="4791075" y="6000750"/>
                <a:ext cx="103265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F5C040">
                        <a:lumMod val="75000"/>
                      </a:srgbClr>
                    </a:solidFill>
                    <a:cs typeface="Hesham Cortoba" pitchFamily="2" charset="-78"/>
                  </a:rPr>
                  <a:t>مدرسة</a:t>
                </a:r>
                <a:endParaRPr lang="fr-FR" sz="2400" dirty="0">
                  <a:solidFill>
                    <a:srgbClr val="F5C040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07" name="ZoneTexte 106"/>
              <p:cNvSpPr txBox="1"/>
              <p:nvPr/>
            </p:nvSpPr>
            <p:spPr>
              <a:xfrm>
                <a:off x="1724025" y="5848350"/>
                <a:ext cx="135966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D60093"/>
                    </a:solidFill>
                    <a:cs typeface="AlHurraTxtBold" pitchFamily="2" charset="-78"/>
                  </a:rPr>
                  <a:t>دراسات</a:t>
                </a:r>
                <a:endParaRPr lang="fr-FR" sz="2800" dirty="0">
                  <a:solidFill>
                    <a:srgbClr val="D60093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08" name="ZoneTexte 107"/>
              <p:cNvSpPr txBox="1"/>
              <p:nvPr/>
            </p:nvSpPr>
            <p:spPr>
              <a:xfrm>
                <a:off x="1885950" y="5676900"/>
                <a:ext cx="62709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200" dirty="0" smtClean="0">
                    <a:solidFill>
                      <a:srgbClr val="05E0DB">
                        <a:lumMod val="75000"/>
                      </a:srgbClr>
                    </a:solidFill>
                    <a:cs typeface="AlHurraTxtBold" pitchFamily="2" charset="-78"/>
                  </a:rPr>
                  <a:t>امتحان</a:t>
                </a:r>
                <a:endParaRPr lang="fr-FR" sz="1200" dirty="0">
                  <a:solidFill>
                    <a:srgbClr val="05E0DB">
                      <a:lumMod val="75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09" name="ZoneTexte 108"/>
              <p:cNvSpPr txBox="1"/>
              <p:nvPr/>
            </p:nvSpPr>
            <p:spPr>
              <a:xfrm>
                <a:off x="2371725" y="6267450"/>
                <a:ext cx="63190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200" dirty="0" smtClean="0">
                    <a:solidFill>
                      <a:srgbClr val="05E0DB">
                        <a:lumMod val="75000"/>
                      </a:srgbClr>
                    </a:solidFill>
                    <a:cs typeface="AlHurraTxtBold" pitchFamily="2" charset="-78"/>
                  </a:rPr>
                  <a:t>شهادة</a:t>
                </a:r>
                <a:endParaRPr lang="fr-FR" sz="1200" dirty="0">
                  <a:solidFill>
                    <a:srgbClr val="05E0DB">
                      <a:lumMod val="75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10" name="ZoneTexte 109"/>
              <p:cNvSpPr txBox="1"/>
              <p:nvPr/>
            </p:nvSpPr>
            <p:spPr>
              <a:xfrm>
                <a:off x="4714875" y="6600825"/>
                <a:ext cx="8595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C00000"/>
                    </a:solidFill>
                    <a:cs typeface="AlHurraTxtBold" pitchFamily="2" charset="-78"/>
                  </a:rPr>
                  <a:t>تقييم</a:t>
                </a:r>
                <a:endParaRPr lang="fr-FR" sz="2000" dirty="0">
                  <a:solidFill>
                    <a:srgbClr val="C0000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11" name="ZoneTexte 110"/>
              <p:cNvSpPr txBox="1"/>
              <p:nvPr/>
            </p:nvSpPr>
            <p:spPr>
              <a:xfrm>
                <a:off x="4667250" y="4648200"/>
                <a:ext cx="790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D60093">
                        <a:lumMod val="40000"/>
                        <a:lumOff val="60000"/>
                      </a:srgbClr>
                    </a:solidFill>
                    <a:cs typeface="AlHurraTxtBold" pitchFamily="2" charset="-78"/>
                  </a:rPr>
                  <a:t>تلميذ</a:t>
                </a:r>
                <a:endParaRPr lang="fr-FR" sz="2000" dirty="0">
                  <a:solidFill>
                    <a:srgbClr val="D60093">
                      <a:lumMod val="40000"/>
                      <a:lumOff val="60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12" name="ZoneTexte 111"/>
              <p:cNvSpPr txBox="1"/>
              <p:nvPr/>
            </p:nvSpPr>
            <p:spPr>
              <a:xfrm>
                <a:off x="2428875" y="4962525"/>
                <a:ext cx="87235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D60093">
                        <a:lumMod val="40000"/>
                        <a:lumOff val="60000"/>
                      </a:srgbClr>
                    </a:solidFill>
                    <a:cs typeface="AlHurraTxtBold" pitchFamily="2" charset="-78"/>
                  </a:rPr>
                  <a:t>توجيه</a:t>
                </a:r>
                <a:endParaRPr lang="fr-FR" sz="2000" dirty="0">
                  <a:solidFill>
                    <a:srgbClr val="D60093">
                      <a:lumMod val="40000"/>
                      <a:lumOff val="60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13" name="ZoneTexte 112"/>
              <p:cNvSpPr txBox="1"/>
              <p:nvPr/>
            </p:nvSpPr>
            <p:spPr>
              <a:xfrm>
                <a:off x="2905125" y="5800725"/>
                <a:ext cx="5389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F5C040">
                        <a:lumMod val="75000"/>
                      </a:srgbClr>
                    </a:solidFill>
                    <a:cs typeface="Hesham Cortoba" pitchFamily="2" charset="-78"/>
                  </a:rPr>
                  <a:t>لغة</a:t>
                </a:r>
                <a:endParaRPr lang="fr-FR" sz="2400" dirty="0">
                  <a:solidFill>
                    <a:srgbClr val="F5C040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14" name="ZoneTexte 113"/>
              <p:cNvSpPr txBox="1"/>
              <p:nvPr/>
            </p:nvSpPr>
            <p:spPr>
              <a:xfrm>
                <a:off x="3409950" y="5133975"/>
                <a:ext cx="123623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31B6FD">
                        <a:lumMod val="75000"/>
                      </a:srgbClr>
                    </a:solidFill>
                    <a:cs typeface="MCS Zamzam S_U normal." pitchFamily="2" charset="-78"/>
                  </a:rPr>
                  <a:t>حقل معرفي</a:t>
                </a:r>
                <a:endParaRPr lang="fr-FR" sz="2000" dirty="0">
                  <a:solidFill>
                    <a:srgbClr val="31B6FD">
                      <a:lumMod val="75000"/>
                    </a:srgbClr>
                  </a:solidFill>
                  <a:cs typeface="MCS Zamzam S_U normal." pitchFamily="2" charset="-78"/>
                </a:endParaRPr>
              </a:p>
            </p:txBody>
          </p:sp>
          <p:sp>
            <p:nvSpPr>
              <p:cNvPr id="115" name="ZoneTexte 114"/>
              <p:cNvSpPr txBox="1"/>
              <p:nvPr/>
            </p:nvSpPr>
            <p:spPr>
              <a:xfrm>
                <a:off x="3057525" y="5867400"/>
                <a:ext cx="636713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C00000"/>
                    </a:solidFill>
                    <a:cs typeface="DTP Naskh S" pitchFamily="2" charset="-78"/>
                  </a:rPr>
                  <a:t>ض</a:t>
                </a:r>
                <a:endParaRPr lang="fr-FR" sz="4800" dirty="0">
                  <a:solidFill>
                    <a:srgbClr val="C00000"/>
                  </a:solidFill>
                  <a:cs typeface="DTP Naskh S" pitchFamily="2" charset="-78"/>
                </a:endParaRPr>
              </a:p>
            </p:txBody>
          </p:sp>
          <p:sp>
            <p:nvSpPr>
              <p:cNvPr id="116" name="ZoneTexte 115"/>
              <p:cNvSpPr txBox="1"/>
              <p:nvPr/>
            </p:nvSpPr>
            <p:spPr>
              <a:xfrm>
                <a:off x="3076575" y="6524625"/>
                <a:ext cx="1619354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C00000"/>
                    </a:solidFill>
                    <a:cs typeface="DTP Naskh S" pitchFamily="2" charset="-78"/>
                  </a:rPr>
                  <a:t>ديداكتيك</a:t>
                </a:r>
                <a:endParaRPr lang="fr-FR" sz="4800" dirty="0">
                  <a:solidFill>
                    <a:srgbClr val="C00000"/>
                  </a:solidFill>
                  <a:cs typeface="DTP Naskh S" pitchFamily="2" charset="-78"/>
                </a:endParaRPr>
              </a:p>
            </p:txBody>
          </p:sp>
          <p:sp>
            <p:nvSpPr>
              <p:cNvPr id="117" name="ZoneTexte 116"/>
              <p:cNvSpPr txBox="1"/>
              <p:nvPr/>
            </p:nvSpPr>
            <p:spPr>
              <a:xfrm>
                <a:off x="1876425" y="6734175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7030A0"/>
                    </a:solidFill>
                    <a:cs typeface="Hesham Cortoba" pitchFamily="2" charset="-78"/>
                  </a:rPr>
                  <a:t>ثانوي</a:t>
                </a:r>
                <a:endParaRPr lang="fr-FR" sz="2000" dirty="0">
                  <a:solidFill>
                    <a:srgbClr val="7030A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18" name="ZoneTexte 117"/>
              <p:cNvSpPr txBox="1"/>
              <p:nvPr/>
            </p:nvSpPr>
            <p:spPr>
              <a:xfrm>
                <a:off x="1981200" y="4610100"/>
                <a:ext cx="102143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7030A0"/>
                    </a:solidFill>
                    <a:cs typeface="Hesham Cortoba" pitchFamily="2" charset="-78"/>
                  </a:rPr>
                  <a:t>إعدادي</a:t>
                </a:r>
                <a:endParaRPr lang="fr-FR" sz="2000" dirty="0">
                  <a:solidFill>
                    <a:srgbClr val="7030A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19" name="ZoneTexte 118"/>
              <p:cNvSpPr txBox="1"/>
              <p:nvPr/>
            </p:nvSpPr>
            <p:spPr>
              <a:xfrm>
                <a:off x="4743450" y="5686425"/>
                <a:ext cx="90601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7030A0"/>
                    </a:solidFill>
                    <a:cs typeface="Hesham Cortoba" pitchFamily="2" charset="-78"/>
                  </a:rPr>
                  <a:t>ابتدائي</a:t>
                </a:r>
                <a:endParaRPr lang="fr-FR" sz="2000" dirty="0">
                  <a:solidFill>
                    <a:srgbClr val="7030A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20" name="ZoneTexte 119"/>
              <p:cNvSpPr txBox="1"/>
              <p:nvPr/>
            </p:nvSpPr>
            <p:spPr>
              <a:xfrm>
                <a:off x="2981325" y="4600575"/>
                <a:ext cx="55976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600" dirty="0" smtClean="0">
                    <a:solidFill>
                      <a:srgbClr val="A5D028">
                        <a:lumMod val="75000"/>
                      </a:srgbClr>
                    </a:solidFill>
                    <a:cs typeface="Hesham Cortoba" pitchFamily="2" charset="-78"/>
                  </a:rPr>
                  <a:t>عربية</a:t>
                </a:r>
                <a:endParaRPr lang="fr-FR" sz="1600" dirty="0">
                  <a:solidFill>
                    <a:srgbClr val="A5D028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8" name="ZoneTexte 17"/>
              <p:cNvSpPr txBox="1"/>
              <p:nvPr/>
            </p:nvSpPr>
            <p:spPr>
              <a:xfrm>
                <a:off x="3438525" y="4524375"/>
                <a:ext cx="888385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FF0000"/>
                    </a:solidFill>
                    <a:cs typeface="AdvertisingExtraBold" pitchFamily="2" charset="-78"/>
                  </a:rPr>
                  <a:t>شعر</a:t>
                </a:r>
                <a:endParaRPr lang="fr-FR" sz="2400" dirty="0">
                  <a:solidFill>
                    <a:srgbClr val="FF0000"/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21" name="ZoneTexte 120"/>
              <p:cNvSpPr txBox="1"/>
              <p:nvPr/>
            </p:nvSpPr>
            <p:spPr>
              <a:xfrm>
                <a:off x="609600" y="4676775"/>
                <a:ext cx="72487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200" dirty="0" smtClean="0">
                    <a:solidFill>
                      <a:srgbClr val="05E0DB">
                        <a:lumMod val="50000"/>
                      </a:srgbClr>
                    </a:solidFill>
                    <a:cs typeface="AdvertisingExtraBold" pitchFamily="2" charset="-78"/>
                  </a:rPr>
                  <a:t>نثر</a:t>
                </a:r>
                <a:endParaRPr lang="fr-FR" sz="2400" dirty="0">
                  <a:solidFill>
                    <a:srgbClr val="05E0DB">
                      <a:lumMod val="50000"/>
                    </a:srgbClr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22" name="ZoneTexte 121"/>
              <p:cNvSpPr txBox="1"/>
              <p:nvPr/>
            </p:nvSpPr>
            <p:spPr>
              <a:xfrm>
                <a:off x="1085850" y="6515100"/>
                <a:ext cx="55496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600" dirty="0" smtClean="0">
                    <a:solidFill>
                      <a:srgbClr val="DDEEAD">
                        <a:lumMod val="75000"/>
                      </a:srgbClr>
                    </a:solidFill>
                    <a:cs typeface="AdvertisingExtraBold" pitchFamily="2" charset="-78"/>
                  </a:rPr>
                  <a:t>بيت</a:t>
                </a:r>
                <a:endParaRPr lang="fr-FR" sz="1600" dirty="0">
                  <a:solidFill>
                    <a:srgbClr val="DDEEAD">
                      <a:lumMod val="75000"/>
                    </a:srgbClr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23" name="ZoneTexte 122"/>
              <p:cNvSpPr txBox="1"/>
              <p:nvPr/>
            </p:nvSpPr>
            <p:spPr>
              <a:xfrm>
                <a:off x="3486150" y="5438775"/>
                <a:ext cx="99738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DDEEAD">
                        <a:lumMod val="75000"/>
                      </a:srgbClr>
                    </a:solidFill>
                    <a:cs typeface="AdvertisingExtraBold" pitchFamily="2" charset="-78"/>
                  </a:rPr>
                  <a:t>أسلوب</a:t>
                </a:r>
                <a:endParaRPr lang="fr-FR" sz="2000" dirty="0">
                  <a:solidFill>
                    <a:srgbClr val="DDEEAD">
                      <a:lumMod val="75000"/>
                    </a:srgbClr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24" name="ZoneTexte 123"/>
              <p:cNvSpPr txBox="1"/>
              <p:nvPr/>
            </p:nvSpPr>
            <p:spPr>
              <a:xfrm>
                <a:off x="485775" y="4943475"/>
                <a:ext cx="917239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4800" dirty="0" smtClean="0">
                    <a:solidFill>
                      <a:srgbClr val="C00000"/>
                    </a:solidFill>
                    <a:cs typeface="DTP Naskh S" pitchFamily="2" charset="-78"/>
                  </a:rPr>
                  <a:t>قراءة</a:t>
                </a:r>
                <a:endParaRPr lang="fr-FR" sz="4800" dirty="0">
                  <a:solidFill>
                    <a:srgbClr val="C00000"/>
                  </a:solidFill>
                  <a:cs typeface="DTP Naskh S" pitchFamily="2" charset="-78"/>
                </a:endParaRPr>
              </a:p>
            </p:txBody>
          </p:sp>
          <p:sp>
            <p:nvSpPr>
              <p:cNvPr id="125" name="ZoneTexte 124"/>
              <p:cNvSpPr txBox="1"/>
              <p:nvPr/>
            </p:nvSpPr>
            <p:spPr>
              <a:xfrm>
                <a:off x="5476875" y="5676900"/>
                <a:ext cx="80663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200" dirty="0" smtClean="0">
                    <a:solidFill>
                      <a:srgbClr val="C00000"/>
                    </a:solidFill>
                    <a:cs typeface="DTP Naskh S" pitchFamily="2" charset="-78"/>
                  </a:rPr>
                  <a:t>تفسير</a:t>
                </a:r>
                <a:endParaRPr lang="fr-FR" sz="3200" dirty="0">
                  <a:solidFill>
                    <a:srgbClr val="C00000"/>
                  </a:solidFill>
                  <a:cs typeface="DTP Naskh S" pitchFamily="2" charset="-78"/>
                </a:endParaRPr>
              </a:p>
            </p:txBody>
          </p:sp>
          <p:sp>
            <p:nvSpPr>
              <p:cNvPr id="126" name="ZoneTexte 125"/>
              <p:cNvSpPr txBox="1"/>
              <p:nvPr/>
            </p:nvSpPr>
            <p:spPr>
              <a:xfrm>
                <a:off x="1390650" y="4524375"/>
                <a:ext cx="655949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A5D028">
                        <a:lumMod val="75000"/>
                      </a:srgbClr>
                    </a:solidFill>
                    <a:cs typeface="AF_Tabook" pitchFamily="2" charset="-78"/>
                  </a:rPr>
                  <a:t>تحليل</a:t>
                </a:r>
                <a:endParaRPr lang="fr-FR" sz="2800" dirty="0">
                  <a:solidFill>
                    <a:srgbClr val="A5D028">
                      <a:lumMod val="75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27" name="ZoneTexte 126"/>
              <p:cNvSpPr txBox="1"/>
              <p:nvPr/>
            </p:nvSpPr>
            <p:spPr>
              <a:xfrm>
                <a:off x="581025" y="5619750"/>
                <a:ext cx="58541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0070C0"/>
                    </a:solidFill>
                    <a:cs typeface="AF_Tabook" pitchFamily="2" charset="-78"/>
                  </a:rPr>
                  <a:t>قسم</a:t>
                </a:r>
                <a:endParaRPr lang="fr-FR" sz="2800" dirty="0">
                  <a:solidFill>
                    <a:srgbClr val="0070C0"/>
                  </a:solidFill>
                  <a:cs typeface="AF_Tabook" pitchFamily="2" charset="-78"/>
                </a:endParaRPr>
              </a:p>
            </p:txBody>
          </p:sp>
          <p:sp>
            <p:nvSpPr>
              <p:cNvPr id="128" name="ZoneTexte 127"/>
              <p:cNvSpPr txBox="1"/>
              <p:nvPr/>
            </p:nvSpPr>
            <p:spPr>
              <a:xfrm>
                <a:off x="4181475" y="6381750"/>
                <a:ext cx="623889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0070C0"/>
                    </a:solidFill>
                    <a:cs typeface="AF_Tabook" pitchFamily="2" charset="-78"/>
                  </a:rPr>
                  <a:t>شكل</a:t>
                </a:r>
                <a:endParaRPr lang="fr-FR" sz="2800" dirty="0">
                  <a:solidFill>
                    <a:srgbClr val="0070C0"/>
                  </a:solidFill>
                  <a:cs typeface="AF_Tabook" pitchFamily="2" charset="-78"/>
                </a:endParaRPr>
              </a:p>
            </p:txBody>
          </p:sp>
          <p:sp>
            <p:nvSpPr>
              <p:cNvPr id="129" name="ZoneTexte 128"/>
              <p:cNvSpPr txBox="1"/>
              <p:nvPr/>
            </p:nvSpPr>
            <p:spPr>
              <a:xfrm>
                <a:off x="2543175" y="6772275"/>
                <a:ext cx="636713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DDEEAD">
                        <a:lumMod val="25000"/>
                      </a:srgbClr>
                    </a:solidFill>
                    <a:cs typeface="AF_Tabook" pitchFamily="2" charset="-78"/>
                  </a:rPr>
                  <a:t>إعراب</a:t>
                </a:r>
                <a:endParaRPr lang="fr-FR" sz="2800" dirty="0">
                  <a:solidFill>
                    <a:srgbClr val="DDEEAD">
                      <a:lumMod val="25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0" name="ZoneTexte 129"/>
              <p:cNvSpPr txBox="1"/>
              <p:nvPr/>
            </p:nvSpPr>
            <p:spPr>
              <a:xfrm>
                <a:off x="2324100" y="3990975"/>
                <a:ext cx="646331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DDEEAD">
                        <a:lumMod val="25000"/>
                      </a:srgbClr>
                    </a:solidFill>
                    <a:cs typeface="AF_Tabook" pitchFamily="2" charset="-78"/>
                  </a:rPr>
                  <a:t>صرف</a:t>
                </a:r>
                <a:endParaRPr lang="fr-FR" sz="2800" dirty="0">
                  <a:solidFill>
                    <a:srgbClr val="DDEEAD">
                      <a:lumMod val="25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1" name="ZoneTexte 130"/>
              <p:cNvSpPr txBox="1"/>
              <p:nvPr/>
            </p:nvSpPr>
            <p:spPr>
              <a:xfrm>
                <a:off x="4638675" y="6886575"/>
                <a:ext cx="54694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D60093">
                        <a:lumMod val="50000"/>
                      </a:srgbClr>
                    </a:solidFill>
                    <a:cs typeface="AF_Tabook" pitchFamily="2" charset="-78"/>
                  </a:rPr>
                  <a:t>تحويل</a:t>
                </a:r>
                <a:endParaRPr lang="fr-FR" sz="2000" dirty="0">
                  <a:solidFill>
                    <a:srgbClr val="D60093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2" name="ZoneTexte 131"/>
              <p:cNvSpPr txBox="1"/>
              <p:nvPr/>
            </p:nvSpPr>
            <p:spPr>
              <a:xfrm>
                <a:off x="2905125" y="3962400"/>
                <a:ext cx="87716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200" dirty="0" smtClean="0">
                    <a:solidFill>
                      <a:srgbClr val="D60093">
                        <a:lumMod val="50000"/>
                      </a:srgbClr>
                    </a:solidFill>
                    <a:cs typeface="AF_Tabook" pitchFamily="2" charset="-78"/>
                  </a:rPr>
                  <a:t>تراكيب</a:t>
                </a:r>
                <a:endParaRPr lang="fr-FR" sz="2000" dirty="0">
                  <a:solidFill>
                    <a:srgbClr val="D60093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3" name="ZoneTexte 132"/>
              <p:cNvSpPr txBox="1"/>
              <p:nvPr/>
            </p:nvSpPr>
            <p:spPr>
              <a:xfrm>
                <a:off x="4591050" y="4876800"/>
                <a:ext cx="49885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05E0DB">
                        <a:lumMod val="50000"/>
                      </a:srgbClr>
                    </a:solidFill>
                    <a:cs typeface="AF_Tabook" pitchFamily="2" charset="-78"/>
                  </a:rPr>
                  <a:t>إنشاء</a:t>
                </a:r>
                <a:endParaRPr lang="fr-FR" sz="2000" dirty="0">
                  <a:solidFill>
                    <a:srgbClr val="05E0DB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4" name="ZoneTexte 133"/>
              <p:cNvSpPr txBox="1"/>
              <p:nvPr/>
            </p:nvSpPr>
            <p:spPr>
              <a:xfrm>
                <a:off x="4229100" y="4533900"/>
                <a:ext cx="530915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5BD078">
                        <a:lumMod val="75000"/>
                      </a:srgbClr>
                    </a:solidFill>
                    <a:cs typeface="AF_Tabook" pitchFamily="2" charset="-78"/>
                  </a:rPr>
                  <a:t>اسم</a:t>
                </a:r>
                <a:endParaRPr lang="fr-FR" sz="2000" dirty="0">
                  <a:solidFill>
                    <a:srgbClr val="5BD078">
                      <a:lumMod val="75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5" name="ZoneTexte 134"/>
              <p:cNvSpPr txBox="1"/>
              <p:nvPr/>
            </p:nvSpPr>
            <p:spPr>
              <a:xfrm>
                <a:off x="2562225" y="4343400"/>
                <a:ext cx="47160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05E0DB">
                        <a:lumMod val="50000"/>
                      </a:srgbClr>
                    </a:solidFill>
                    <a:cs typeface="AF_Tabook" pitchFamily="2" charset="-78"/>
                  </a:rPr>
                  <a:t>حرف</a:t>
                </a:r>
                <a:endParaRPr lang="fr-FR" sz="2000" dirty="0">
                  <a:solidFill>
                    <a:srgbClr val="05E0DB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6" name="ZoneTexte 135"/>
              <p:cNvSpPr txBox="1"/>
              <p:nvPr/>
            </p:nvSpPr>
            <p:spPr>
              <a:xfrm>
                <a:off x="4543425" y="5305425"/>
                <a:ext cx="53732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05E0DB">
                        <a:lumMod val="50000"/>
                      </a:srgbClr>
                    </a:solidFill>
                    <a:cs typeface="AF_Tabook" pitchFamily="2" charset="-78"/>
                  </a:rPr>
                  <a:t>فعل</a:t>
                </a:r>
                <a:endParaRPr lang="fr-FR" sz="2800" dirty="0">
                  <a:solidFill>
                    <a:srgbClr val="05E0DB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7" name="ZoneTexte 136"/>
              <p:cNvSpPr txBox="1"/>
              <p:nvPr/>
            </p:nvSpPr>
            <p:spPr>
              <a:xfrm>
                <a:off x="4981575" y="4772025"/>
                <a:ext cx="490840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600" dirty="0" smtClean="0">
                    <a:solidFill>
                      <a:srgbClr val="05E0DB">
                        <a:lumMod val="50000"/>
                      </a:srgbClr>
                    </a:solidFill>
                    <a:cs typeface="AF_Tabook" pitchFamily="2" charset="-78"/>
                  </a:rPr>
                  <a:t>أمر</a:t>
                </a:r>
                <a:endParaRPr lang="fr-FR" sz="2800" dirty="0">
                  <a:solidFill>
                    <a:srgbClr val="05E0DB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38" name="ZoneTexte 137"/>
              <p:cNvSpPr txBox="1"/>
              <p:nvPr/>
            </p:nvSpPr>
            <p:spPr>
              <a:xfrm>
                <a:off x="1314450" y="4219575"/>
                <a:ext cx="61266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800" dirty="0" smtClean="0">
                    <a:solidFill>
                      <a:srgbClr val="FF0000"/>
                    </a:solidFill>
                    <a:cs typeface="AF_Tabook" pitchFamily="2" charset="-78"/>
                  </a:rPr>
                  <a:t>كلمة</a:t>
                </a:r>
                <a:endParaRPr lang="fr-FR" sz="2800" dirty="0">
                  <a:solidFill>
                    <a:srgbClr val="FF0000"/>
                  </a:solidFill>
                  <a:cs typeface="AF_Tabook" pitchFamily="2" charset="-78"/>
                </a:endParaRPr>
              </a:p>
            </p:txBody>
          </p:sp>
          <p:sp>
            <p:nvSpPr>
              <p:cNvPr id="139" name="ZoneTexte 138"/>
              <p:cNvSpPr txBox="1"/>
              <p:nvPr/>
            </p:nvSpPr>
            <p:spPr>
              <a:xfrm>
                <a:off x="5410200" y="6305550"/>
                <a:ext cx="74411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400" dirty="0" smtClean="0">
                    <a:solidFill>
                      <a:srgbClr val="66FFFF"/>
                    </a:solidFill>
                    <a:cs typeface="Hesham Cortoba" pitchFamily="2" charset="-78"/>
                  </a:rPr>
                  <a:t>قسم</a:t>
                </a:r>
                <a:endParaRPr lang="fr-FR" sz="2400" dirty="0">
                  <a:solidFill>
                    <a:srgbClr val="66FFFF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0" name="ZoneTexte 139"/>
              <p:cNvSpPr txBox="1"/>
              <p:nvPr/>
            </p:nvSpPr>
            <p:spPr>
              <a:xfrm>
                <a:off x="4657725" y="6324600"/>
                <a:ext cx="665567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D60093">
                        <a:lumMod val="60000"/>
                        <a:lumOff val="40000"/>
                      </a:srgbClr>
                    </a:solidFill>
                    <a:cs typeface="Hesham Cortoba" pitchFamily="2" charset="-78"/>
                  </a:rPr>
                  <a:t>أبجد</a:t>
                </a:r>
                <a:endParaRPr lang="fr-FR" sz="1800" dirty="0">
                  <a:solidFill>
                    <a:srgbClr val="D60093">
                      <a:lumMod val="60000"/>
                      <a:lumOff val="40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1" name="ZoneTexte 140"/>
              <p:cNvSpPr txBox="1"/>
              <p:nvPr/>
            </p:nvSpPr>
            <p:spPr>
              <a:xfrm>
                <a:off x="5400675" y="4772025"/>
                <a:ext cx="60305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7030A0"/>
                    </a:solidFill>
                    <a:cs typeface="Hesham Cortoba" pitchFamily="2" charset="-78"/>
                  </a:rPr>
                  <a:t>فاعل</a:t>
                </a:r>
                <a:endParaRPr lang="fr-FR" sz="1800" dirty="0">
                  <a:solidFill>
                    <a:srgbClr val="7030A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2" name="ZoneTexte 141"/>
              <p:cNvSpPr txBox="1"/>
              <p:nvPr/>
            </p:nvSpPr>
            <p:spPr>
              <a:xfrm>
                <a:off x="1371600" y="6829425"/>
                <a:ext cx="65594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0000CC"/>
                    </a:solidFill>
                    <a:cs typeface="Hesham Cortoba" pitchFamily="2" charset="-78"/>
                  </a:rPr>
                  <a:t>رسالة</a:t>
                </a:r>
                <a:endParaRPr lang="fr-FR" sz="1800" dirty="0">
                  <a:solidFill>
                    <a:srgbClr val="0000CC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3" name="ZoneTexte 142"/>
              <p:cNvSpPr txBox="1"/>
              <p:nvPr/>
            </p:nvSpPr>
            <p:spPr>
              <a:xfrm>
                <a:off x="1266825" y="4867275"/>
                <a:ext cx="5934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0000CC"/>
                    </a:solidFill>
                    <a:cs typeface="Hesham Cortoba" pitchFamily="2" charset="-78"/>
                  </a:rPr>
                  <a:t>نعت</a:t>
                </a:r>
                <a:endParaRPr lang="fr-FR" sz="2000" dirty="0">
                  <a:solidFill>
                    <a:srgbClr val="0000CC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4" name="ZoneTexte 143"/>
              <p:cNvSpPr txBox="1"/>
              <p:nvPr/>
            </p:nvSpPr>
            <p:spPr>
              <a:xfrm>
                <a:off x="1247775" y="5314950"/>
                <a:ext cx="6238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600" dirty="0" smtClean="0">
                    <a:solidFill>
                      <a:srgbClr val="F5C040">
                        <a:lumMod val="75000"/>
                      </a:srgbClr>
                    </a:solidFill>
                    <a:cs typeface="Hesham Cortoba" pitchFamily="2" charset="-78"/>
                  </a:rPr>
                  <a:t>معرفة</a:t>
                </a:r>
                <a:endParaRPr lang="fr-FR" sz="1600" dirty="0">
                  <a:solidFill>
                    <a:srgbClr val="F5C040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45" name="ZoneTexte 144"/>
              <p:cNvSpPr txBox="1"/>
              <p:nvPr/>
            </p:nvSpPr>
            <p:spPr>
              <a:xfrm>
                <a:off x="4152900" y="4276725"/>
                <a:ext cx="87876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3200" dirty="0" smtClean="0">
                    <a:solidFill>
                      <a:srgbClr val="D60093">
                        <a:lumMod val="50000"/>
                      </a:srgbClr>
                    </a:solidFill>
                    <a:cs typeface="AF_Tabook" pitchFamily="2" charset="-78"/>
                  </a:rPr>
                  <a:t>منهجية</a:t>
                </a:r>
                <a:endParaRPr lang="fr-FR" sz="3200" dirty="0">
                  <a:solidFill>
                    <a:srgbClr val="D60093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46" name="ZoneTexte 145"/>
              <p:cNvSpPr txBox="1"/>
              <p:nvPr/>
            </p:nvSpPr>
            <p:spPr>
              <a:xfrm>
                <a:off x="5457825" y="5524500"/>
                <a:ext cx="62709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2000" dirty="0" smtClean="0">
                    <a:solidFill>
                      <a:srgbClr val="F5C040">
                        <a:lumMod val="50000"/>
                      </a:srgbClr>
                    </a:solidFill>
                    <a:cs typeface="AF_Tabook" pitchFamily="2" charset="-78"/>
                  </a:rPr>
                  <a:t>معلقات</a:t>
                </a:r>
                <a:endParaRPr lang="fr-FR" sz="2000" dirty="0">
                  <a:solidFill>
                    <a:srgbClr val="F5C040">
                      <a:lumMod val="50000"/>
                    </a:srgbClr>
                  </a:solidFill>
                  <a:cs typeface="AF_Tabook" pitchFamily="2" charset="-78"/>
                </a:endParaRPr>
              </a:p>
            </p:txBody>
          </p:sp>
          <p:sp>
            <p:nvSpPr>
              <p:cNvPr id="147" name="ZoneTexte 146"/>
              <p:cNvSpPr txBox="1"/>
              <p:nvPr/>
            </p:nvSpPr>
            <p:spPr>
              <a:xfrm>
                <a:off x="1838325" y="4143375"/>
                <a:ext cx="48122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5BD078">
                        <a:lumMod val="75000"/>
                      </a:srgbClr>
                    </a:solidFill>
                    <a:cs typeface="AlHurraTxtBold" pitchFamily="2" charset="-78"/>
                  </a:rPr>
                  <a:t>لغتي</a:t>
                </a:r>
                <a:endParaRPr lang="fr-FR" sz="1100" dirty="0">
                  <a:solidFill>
                    <a:srgbClr val="5BD078">
                      <a:lumMod val="75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48" name="ZoneTexte 147"/>
              <p:cNvSpPr txBox="1"/>
              <p:nvPr/>
            </p:nvSpPr>
            <p:spPr>
              <a:xfrm>
                <a:off x="1219200" y="5895975"/>
                <a:ext cx="511679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050" dirty="0" smtClean="0">
                    <a:solidFill>
                      <a:srgbClr val="C00000"/>
                    </a:solidFill>
                    <a:cs typeface="AlHurraTxtBold" pitchFamily="2" charset="-78"/>
                  </a:rPr>
                  <a:t>هوية</a:t>
                </a:r>
                <a:endParaRPr lang="fr-FR" sz="1050" dirty="0">
                  <a:solidFill>
                    <a:srgbClr val="C00000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49" name="ZoneTexte 148"/>
              <p:cNvSpPr txBox="1"/>
              <p:nvPr/>
            </p:nvSpPr>
            <p:spPr>
              <a:xfrm>
                <a:off x="400050" y="5419725"/>
                <a:ext cx="56618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D60093">
                        <a:lumMod val="60000"/>
                        <a:lumOff val="40000"/>
                      </a:srgbClr>
                    </a:solidFill>
                    <a:cs typeface="Hesham Cortoba" pitchFamily="2" charset="-78"/>
                  </a:rPr>
                  <a:t>ص</a:t>
                </a:r>
                <a:endParaRPr lang="fr-FR" sz="1800" dirty="0">
                  <a:solidFill>
                    <a:srgbClr val="D60093">
                      <a:lumMod val="60000"/>
                      <a:lumOff val="40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0" name="ZoneTexte 149"/>
              <p:cNvSpPr txBox="1"/>
              <p:nvPr/>
            </p:nvSpPr>
            <p:spPr>
              <a:xfrm>
                <a:off x="5695950" y="6086475"/>
                <a:ext cx="56618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D60093">
                        <a:lumMod val="60000"/>
                        <a:lumOff val="40000"/>
                      </a:srgbClr>
                    </a:solidFill>
                    <a:cs typeface="Hesham Cortoba" pitchFamily="2" charset="-78"/>
                  </a:rPr>
                  <a:t>ض</a:t>
                </a:r>
                <a:endParaRPr lang="fr-FR" sz="1800" dirty="0">
                  <a:solidFill>
                    <a:srgbClr val="D60093">
                      <a:lumMod val="60000"/>
                      <a:lumOff val="40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1" name="ZoneTexte 150"/>
              <p:cNvSpPr txBox="1"/>
              <p:nvPr/>
            </p:nvSpPr>
            <p:spPr>
              <a:xfrm>
                <a:off x="4505325" y="4105275"/>
                <a:ext cx="72648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5BD078">
                        <a:lumMod val="75000"/>
                      </a:srgbClr>
                    </a:solidFill>
                    <a:cs typeface="Hesham Cortoba" pitchFamily="2" charset="-78"/>
                  </a:rPr>
                  <a:t>تحويل</a:t>
                </a:r>
                <a:endParaRPr lang="fr-FR" sz="1800" dirty="0">
                  <a:solidFill>
                    <a:srgbClr val="5BD078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2" name="ZoneTexte 151"/>
              <p:cNvSpPr txBox="1"/>
              <p:nvPr/>
            </p:nvSpPr>
            <p:spPr>
              <a:xfrm>
                <a:off x="1876425" y="7000875"/>
                <a:ext cx="65274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5BD078">
                        <a:lumMod val="75000"/>
                      </a:srgbClr>
                    </a:solidFill>
                    <a:cs typeface="Hesham Cortoba" pitchFamily="2" charset="-78"/>
                  </a:rPr>
                  <a:t>نجاح</a:t>
                </a:r>
                <a:endParaRPr lang="fr-FR" sz="1800" dirty="0">
                  <a:solidFill>
                    <a:srgbClr val="5BD078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3" name="ZoneTexte 152"/>
              <p:cNvSpPr txBox="1"/>
              <p:nvPr/>
            </p:nvSpPr>
            <p:spPr>
              <a:xfrm>
                <a:off x="4524375" y="5162550"/>
                <a:ext cx="56618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5BD078">
                        <a:lumMod val="75000"/>
                      </a:srgbClr>
                    </a:solidFill>
                    <a:cs typeface="Hesham Cortoba" pitchFamily="2" charset="-78"/>
                  </a:rPr>
                  <a:t>ض</a:t>
                </a:r>
                <a:endParaRPr lang="fr-FR" sz="1800" dirty="0">
                  <a:solidFill>
                    <a:srgbClr val="5BD078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4" name="ZoneTexte 153"/>
              <p:cNvSpPr txBox="1"/>
              <p:nvPr/>
            </p:nvSpPr>
            <p:spPr>
              <a:xfrm>
                <a:off x="3267075" y="6381750"/>
                <a:ext cx="68480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5BD078">
                        <a:lumMod val="75000"/>
                      </a:srgbClr>
                    </a:solidFill>
                    <a:cs typeface="Hesham Cortoba" pitchFamily="2" charset="-78"/>
                  </a:rPr>
                  <a:t>كان</a:t>
                </a:r>
                <a:endParaRPr lang="fr-FR" sz="1800" dirty="0">
                  <a:solidFill>
                    <a:srgbClr val="5BD078">
                      <a:lumMod val="75000"/>
                    </a:srgbClr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5" name="ZoneTexte 154"/>
              <p:cNvSpPr txBox="1"/>
              <p:nvPr/>
            </p:nvSpPr>
            <p:spPr>
              <a:xfrm>
                <a:off x="495300" y="5981700"/>
                <a:ext cx="62709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C00000"/>
                    </a:solidFill>
                    <a:cs typeface="Hesham Cortoba" pitchFamily="2" charset="-78"/>
                  </a:rPr>
                  <a:t>ماض</a:t>
                </a:r>
                <a:endParaRPr lang="fr-FR" sz="1400" dirty="0">
                  <a:solidFill>
                    <a:srgbClr val="C0000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6" name="ZoneTexte 155"/>
              <p:cNvSpPr txBox="1"/>
              <p:nvPr/>
            </p:nvSpPr>
            <p:spPr>
              <a:xfrm>
                <a:off x="2486025" y="6686550"/>
                <a:ext cx="61747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C00000"/>
                    </a:solidFill>
                    <a:cs typeface="Hesham Cortoba" pitchFamily="2" charset="-78"/>
                  </a:rPr>
                  <a:t>مديد</a:t>
                </a:r>
                <a:endParaRPr lang="fr-FR" sz="1400" dirty="0">
                  <a:solidFill>
                    <a:srgbClr val="C0000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7" name="ZoneTexte 156"/>
              <p:cNvSpPr txBox="1"/>
              <p:nvPr/>
            </p:nvSpPr>
            <p:spPr>
              <a:xfrm>
                <a:off x="4943475" y="4410075"/>
                <a:ext cx="853119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C00000"/>
                    </a:solidFill>
                    <a:cs typeface="Hesham Cortoba" pitchFamily="2" charset="-78"/>
                  </a:rPr>
                  <a:t>بحر شعري</a:t>
                </a:r>
                <a:endParaRPr lang="fr-FR" sz="1400" dirty="0">
                  <a:solidFill>
                    <a:srgbClr val="C00000"/>
                  </a:solidFill>
                  <a:cs typeface="Hesham Cortoba" pitchFamily="2" charset="-78"/>
                </a:endParaRPr>
              </a:p>
            </p:txBody>
          </p:sp>
          <p:sp>
            <p:nvSpPr>
              <p:cNvPr id="158" name="ZoneTexte 157"/>
              <p:cNvSpPr txBox="1"/>
              <p:nvPr/>
            </p:nvSpPr>
            <p:spPr>
              <a:xfrm>
                <a:off x="5057775" y="6905625"/>
                <a:ext cx="570990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D60093"/>
                    </a:solidFill>
                    <a:cs typeface="AlHurraTxtBold" pitchFamily="2" charset="-78"/>
                  </a:rPr>
                  <a:t>جملة</a:t>
                </a:r>
                <a:endParaRPr lang="fr-FR" sz="1400" dirty="0">
                  <a:solidFill>
                    <a:srgbClr val="D60093"/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59" name="ZoneTexte 158"/>
              <p:cNvSpPr txBox="1"/>
              <p:nvPr/>
            </p:nvSpPr>
            <p:spPr>
              <a:xfrm>
                <a:off x="5410200" y="6696075"/>
                <a:ext cx="51007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D60093">
                        <a:lumMod val="50000"/>
                      </a:srgbClr>
                    </a:solidFill>
                    <a:cs typeface="AlHurraTxtBold" pitchFamily="2" charset="-78"/>
                  </a:rPr>
                  <a:t>نص</a:t>
                </a:r>
                <a:endParaRPr lang="fr-FR" sz="1400" dirty="0">
                  <a:solidFill>
                    <a:srgbClr val="D60093">
                      <a:lumMod val="50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60" name="ZoneTexte 159"/>
              <p:cNvSpPr txBox="1"/>
              <p:nvPr/>
            </p:nvSpPr>
            <p:spPr>
              <a:xfrm>
                <a:off x="3724275" y="7077075"/>
                <a:ext cx="67839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400" dirty="0" smtClean="0">
                    <a:solidFill>
                      <a:srgbClr val="05E0DB">
                        <a:lumMod val="50000"/>
                      </a:srgbClr>
                    </a:solidFill>
                    <a:cs typeface="AlHurraTxtBold" pitchFamily="2" charset="-78"/>
                  </a:rPr>
                  <a:t>تقويم</a:t>
                </a:r>
                <a:endParaRPr lang="fr-FR" sz="1400" dirty="0">
                  <a:solidFill>
                    <a:srgbClr val="05E0DB">
                      <a:lumMod val="50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61" name="ZoneTexte 160"/>
              <p:cNvSpPr txBox="1"/>
              <p:nvPr/>
            </p:nvSpPr>
            <p:spPr>
              <a:xfrm>
                <a:off x="2876550" y="7105650"/>
                <a:ext cx="55656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05E0DB">
                        <a:lumMod val="50000"/>
                      </a:srgbClr>
                    </a:solidFill>
                    <a:cs typeface="AlHurraTxtBold" pitchFamily="2" charset="-78"/>
                  </a:rPr>
                  <a:t>تقييم</a:t>
                </a:r>
                <a:endParaRPr lang="fr-FR" sz="1100" dirty="0">
                  <a:solidFill>
                    <a:srgbClr val="05E0DB">
                      <a:lumMod val="50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62" name="ZoneTexte 161"/>
              <p:cNvSpPr txBox="1"/>
              <p:nvPr/>
            </p:nvSpPr>
            <p:spPr>
              <a:xfrm>
                <a:off x="971550" y="6724650"/>
                <a:ext cx="38824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200" dirty="0" smtClean="0">
                    <a:solidFill>
                      <a:srgbClr val="DDEEAD">
                        <a:lumMod val="75000"/>
                      </a:srgbClr>
                    </a:solidFill>
                    <a:cs typeface="AdvertisingExtraBold" pitchFamily="2" charset="-78"/>
                  </a:rPr>
                  <a:t>بحر</a:t>
                </a:r>
                <a:endParaRPr lang="fr-FR" sz="1200" dirty="0">
                  <a:solidFill>
                    <a:srgbClr val="DDEEAD">
                      <a:lumMod val="75000"/>
                    </a:srgbClr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63" name="ZoneTexte 162"/>
              <p:cNvSpPr txBox="1"/>
              <p:nvPr/>
            </p:nvSpPr>
            <p:spPr>
              <a:xfrm>
                <a:off x="1981200" y="4953000"/>
                <a:ext cx="550151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0070C0"/>
                    </a:solidFill>
                    <a:cs typeface="AdvertisingExtraBold" pitchFamily="2" charset="-78"/>
                  </a:rPr>
                  <a:t>ثقافة</a:t>
                </a:r>
                <a:endParaRPr lang="fr-FR" sz="1100" dirty="0">
                  <a:solidFill>
                    <a:srgbClr val="0070C0"/>
                  </a:solidFill>
                  <a:cs typeface="AdvertisingExtraBold" pitchFamily="2" charset="-78"/>
                </a:endParaRPr>
              </a:p>
            </p:txBody>
          </p:sp>
          <p:sp>
            <p:nvSpPr>
              <p:cNvPr id="164" name="ZoneTexte 163"/>
              <p:cNvSpPr txBox="1"/>
              <p:nvPr/>
            </p:nvSpPr>
            <p:spPr>
              <a:xfrm>
                <a:off x="952500" y="4476750"/>
                <a:ext cx="511679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100" dirty="0" smtClean="0">
                    <a:solidFill>
                      <a:srgbClr val="5BD078">
                        <a:lumMod val="75000"/>
                      </a:srgbClr>
                    </a:solidFill>
                    <a:cs typeface="AlHurraTxtBold" pitchFamily="2" charset="-78"/>
                  </a:rPr>
                  <a:t>هوية</a:t>
                </a:r>
                <a:endParaRPr lang="fr-FR" sz="1100" dirty="0">
                  <a:solidFill>
                    <a:srgbClr val="5BD078">
                      <a:lumMod val="75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65" name="ZoneTexte 164"/>
              <p:cNvSpPr txBox="1"/>
              <p:nvPr/>
            </p:nvSpPr>
            <p:spPr>
              <a:xfrm>
                <a:off x="5438775" y="4648200"/>
                <a:ext cx="595035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050" dirty="0" smtClean="0">
                    <a:solidFill>
                      <a:srgbClr val="5BD078">
                        <a:lumMod val="75000"/>
                      </a:srgbClr>
                    </a:solidFill>
                    <a:cs typeface="AlHurraTxtBold" pitchFamily="2" charset="-78"/>
                  </a:rPr>
                  <a:t>مفعول</a:t>
                </a:r>
                <a:endParaRPr lang="fr-FR" sz="1050" dirty="0">
                  <a:solidFill>
                    <a:srgbClr val="5BD078">
                      <a:lumMod val="75000"/>
                    </a:srgbClr>
                  </a:solidFill>
                  <a:cs typeface="AlHurraTxtBold" pitchFamily="2" charset="-78"/>
                </a:endParaRPr>
              </a:p>
            </p:txBody>
          </p:sp>
          <p:sp>
            <p:nvSpPr>
              <p:cNvPr id="166" name="ZoneTexte 165"/>
              <p:cNvSpPr txBox="1"/>
              <p:nvPr/>
            </p:nvSpPr>
            <p:spPr>
              <a:xfrm>
                <a:off x="4276725" y="485775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black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black"/>
                  </a:solidFill>
                  <a:cs typeface="DTP Naskh S" pitchFamily="2" charset="-78"/>
                </a:endParaRPr>
              </a:p>
            </p:txBody>
          </p:sp>
          <p:sp>
            <p:nvSpPr>
              <p:cNvPr id="167" name="ZoneTexte 166"/>
              <p:cNvSpPr txBox="1"/>
              <p:nvPr/>
            </p:nvSpPr>
            <p:spPr>
              <a:xfrm>
                <a:off x="5638800" y="49815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black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black"/>
                  </a:solidFill>
                  <a:cs typeface="DTP Naskh S" pitchFamily="2" charset="-78"/>
                </a:endParaRPr>
              </a:p>
            </p:txBody>
          </p:sp>
          <p:sp>
            <p:nvSpPr>
              <p:cNvPr id="168" name="ZoneTexte 167"/>
              <p:cNvSpPr txBox="1"/>
              <p:nvPr/>
            </p:nvSpPr>
            <p:spPr>
              <a:xfrm>
                <a:off x="4524375" y="59721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69" name="ZoneTexte 168"/>
              <p:cNvSpPr txBox="1"/>
              <p:nvPr/>
            </p:nvSpPr>
            <p:spPr>
              <a:xfrm>
                <a:off x="1419225" y="511492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0" name="ZoneTexte 169"/>
              <p:cNvSpPr txBox="1"/>
              <p:nvPr/>
            </p:nvSpPr>
            <p:spPr>
              <a:xfrm>
                <a:off x="1781175" y="610552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1" name="ZoneTexte 170"/>
              <p:cNvSpPr txBox="1"/>
              <p:nvPr/>
            </p:nvSpPr>
            <p:spPr>
              <a:xfrm>
                <a:off x="3429000" y="577215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2" name="ZoneTexte 171"/>
              <p:cNvSpPr txBox="1"/>
              <p:nvPr/>
            </p:nvSpPr>
            <p:spPr>
              <a:xfrm>
                <a:off x="5257800" y="629602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3" name="ZoneTexte 172"/>
              <p:cNvSpPr txBox="1"/>
              <p:nvPr/>
            </p:nvSpPr>
            <p:spPr>
              <a:xfrm>
                <a:off x="5991225" y="54768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srgbClr val="FFC000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srgbClr val="FFC000"/>
                  </a:solidFill>
                  <a:cs typeface="DTP Naskh S" pitchFamily="2" charset="-78"/>
                </a:endParaRPr>
              </a:p>
            </p:txBody>
          </p:sp>
          <p:sp>
            <p:nvSpPr>
              <p:cNvPr id="174" name="ZoneTexte 173"/>
              <p:cNvSpPr txBox="1"/>
              <p:nvPr/>
            </p:nvSpPr>
            <p:spPr>
              <a:xfrm>
                <a:off x="1152525" y="462915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black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black"/>
                  </a:solidFill>
                  <a:cs typeface="DTP Naskh S" pitchFamily="2" charset="-78"/>
                </a:endParaRPr>
              </a:p>
            </p:txBody>
          </p:sp>
          <p:sp>
            <p:nvSpPr>
              <p:cNvPr id="175" name="ZoneTexte 174"/>
              <p:cNvSpPr txBox="1"/>
              <p:nvPr/>
            </p:nvSpPr>
            <p:spPr>
              <a:xfrm>
                <a:off x="1028700" y="553402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6" name="ZoneTexte 175"/>
              <p:cNvSpPr txBox="1"/>
              <p:nvPr/>
            </p:nvSpPr>
            <p:spPr>
              <a:xfrm>
                <a:off x="819150" y="648652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black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black"/>
                  </a:solidFill>
                  <a:cs typeface="DTP Naskh S" pitchFamily="2" charset="-78"/>
                </a:endParaRPr>
              </a:p>
            </p:txBody>
          </p:sp>
          <p:sp>
            <p:nvSpPr>
              <p:cNvPr id="177" name="ZoneTexte 176"/>
              <p:cNvSpPr txBox="1"/>
              <p:nvPr/>
            </p:nvSpPr>
            <p:spPr>
              <a:xfrm>
                <a:off x="3009900" y="655320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1800">
                    <a:solidFill>
                      <a:srgbClr val="FFC000"/>
                    </a:solidFill>
                    <a:cs typeface="DTP Naskh S" pitchFamily="2" charset="-78"/>
                  </a:defRPr>
                </a:lvl1pPr>
              </a:lstStyle>
              <a:p>
                <a:r>
                  <a:rPr lang="ar-MA" dirty="0"/>
                  <a:t>ض</a:t>
                </a:r>
                <a:endParaRPr lang="fr-FR" dirty="0"/>
              </a:p>
            </p:txBody>
          </p:sp>
          <p:sp>
            <p:nvSpPr>
              <p:cNvPr id="178" name="ZoneTexte 177"/>
              <p:cNvSpPr txBox="1"/>
              <p:nvPr/>
            </p:nvSpPr>
            <p:spPr>
              <a:xfrm>
                <a:off x="4371975" y="704850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black"/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black"/>
                  </a:solidFill>
                  <a:cs typeface="DTP Naskh S" pitchFamily="2" charset="-78"/>
                </a:endParaRPr>
              </a:p>
            </p:txBody>
          </p:sp>
          <p:sp>
            <p:nvSpPr>
              <p:cNvPr id="179" name="ZoneTexte 178"/>
              <p:cNvSpPr txBox="1"/>
              <p:nvPr/>
            </p:nvSpPr>
            <p:spPr>
              <a:xfrm>
                <a:off x="1590675" y="4076700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white">
                        <a:lumMod val="50000"/>
                      </a:prstClr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white">
                      <a:lumMod val="50000"/>
                    </a:prstClr>
                  </a:solidFill>
                  <a:cs typeface="DTP Naskh S" pitchFamily="2" charset="-78"/>
                </a:endParaRPr>
              </a:p>
            </p:txBody>
          </p:sp>
          <p:sp>
            <p:nvSpPr>
              <p:cNvPr id="180" name="ZoneTexte 179"/>
              <p:cNvSpPr txBox="1"/>
              <p:nvPr/>
            </p:nvSpPr>
            <p:spPr>
              <a:xfrm>
                <a:off x="5143500" y="41814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white">
                        <a:lumMod val="50000"/>
                      </a:prstClr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white">
                      <a:lumMod val="50000"/>
                    </a:prstClr>
                  </a:solidFill>
                  <a:cs typeface="DTP Naskh S" pitchFamily="2" charset="-78"/>
                </a:endParaRPr>
              </a:p>
            </p:txBody>
          </p:sp>
          <p:sp>
            <p:nvSpPr>
              <p:cNvPr id="181" name="ZoneTexte 180"/>
              <p:cNvSpPr txBox="1"/>
              <p:nvPr/>
            </p:nvSpPr>
            <p:spPr>
              <a:xfrm>
                <a:off x="5114925" y="58959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white">
                        <a:lumMod val="50000"/>
                      </a:prstClr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white">
                      <a:lumMod val="50000"/>
                    </a:prstClr>
                  </a:solidFill>
                  <a:cs typeface="DTP Naskh S" pitchFamily="2" charset="-78"/>
                </a:endParaRPr>
              </a:p>
            </p:txBody>
          </p:sp>
          <p:sp>
            <p:nvSpPr>
              <p:cNvPr id="182" name="ZoneTexte 181"/>
              <p:cNvSpPr txBox="1"/>
              <p:nvPr/>
            </p:nvSpPr>
            <p:spPr>
              <a:xfrm>
                <a:off x="1495425" y="6429375"/>
                <a:ext cx="3545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ar-MA" sz="1800" dirty="0" smtClean="0">
                    <a:solidFill>
                      <a:prstClr val="white">
                        <a:lumMod val="50000"/>
                      </a:prstClr>
                    </a:solidFill>
                    <a:cs typeface="DTP Naskh S" pitchFamily="2" charset="-78"/>
                  </a:rPr>
                  <a:t>ض</a:t>
                </a:r>
                <a:endParaRPr lang="fr-FR" sz="1800" dirty="0">
                  <a:solidFill>
                    <a:prstClr val="white">
                      <a:lumMod val="50000"/>
                    </a:prstClr>
                  </a:solidFill>
                  <a:cs typeface="DTP Naskh S" pitchFamily="2" charset="-78"/>
                </a:endParaRPr>
              </a:p>
            </p:txBody>
          </p:sp>
        </p:grpSp>
      </p:grpSp>
      <p:sp>
        <p:nvSpPr>
          <p:cNvPr id="186" name="ZoneTexte 185"/>
          <p:cNvSpPr txBox="1"/>
          <p:nvPr/>
        </p:nvSpPr>
        <p:spPr>
          <a:xfrm>
            <a:off x="1333500" y="3724275"/>
            <a:ext cx="4147289" cy="39395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MA" sz="25000" dirty="0" smtClean="0">
                <a:solidFill>
                  <a:schemeClr val="bg1">
                    <a:lumMod val="50000"/>
                    <a:alpha val="42000"/>
                  </a:schemeClr>
                </a:solidFill>
                <a:cs typeface="AdvertisingExtraBold" pitchFamily="2" charset="-78"/>
              </a:rPr>
              <a:t>ض</a:t>
            </a:r>
            <a:endParaRPr lang="fr-FR" sz="25000" dirty="0">
              <a:solidFill>
                <a:schemeClr val="bg1">
                  <a:lumMod val="50000"/>
                  <a:alpha val="42000"/>
                </a:schemeClr>
              </a:solidFill>
              <a:cs typeface="AdvertisingExtraBold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600820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e 57"/>
          <p:cNvGrpSpPr/>
          <p:nvPr/>
        </p:nvGrpSpPr>
        <p:grpSpPr>
          <a:xfrm>
            <a:off x="0" y="9999025"/>
            <a:ext cx="7561263" cy="694375"/>
            <a:chOff x="0" y="9999025"/>
            <a:chExt cx="7561263" cy="694375"/>
          </a:xfrm>
        </p:grpSpPr>
        <p:sp>
          <p:nvSpPr>
            <p:cNvPr id="13" name="Organigramme : Terminateur 12"/>
            <p:cNvSpPr/>
            <p:nvPr/>
          </p:nvSpPr>
          <p:spPr>
            <a:xfrm>
              <a:off x="1540098" y="9999025"/>
              <a:ext cx="4318907" cy="651090"/>
            </a:xfrm>
            <a:custGeom>
              <a:avLst/>
              <a:gdLst>
                <a:gd name="connsiteX0" fmla="*/ 3475 w 21600"/>
                <a:gd name="connsiteY0" fmla="*/ 0 h 21600"/>
                <a:gd name="connsiteX1" fmla="*/ 18125 w 21600"/>
                <a:gd name="connsiteY1" fmla="*/ 0 h 21600"/>
                <a:gd name="connsiteX2" fmla="*/ 21600 w 21600"/>
                <a:gd name="connsiteY2" fmla="*/ 10800 h 21600"/>
                <a:gd name="connsiteX3" fmla="*/ 18125 w 21600"/>
                <a:gd name="connsiteY3" fmla="*/ 21600 h 21600"/>
                <a:gd name="connsiteX4" fmla="*/ 3475 w 21600"/>
                <a:gd name="connsiteY4" fmla="*/ 21600 h 21600"/>
                <a:gd name="connsiteX5" fmla="*/ 0 w 21600"/>
                <a:gd name="connsiteY5" fmla="*/ 10800 h 21600"/>
                <a:gd name="connsiteX6" fmla="*/ 3475 w 21600"/>
                <a:gd name="connsiteY6" fmla="*/ 0 h 21600"/>
                <a:gd name="connsiteX0" fmla="*/ 3475 w 21600"/>
                <a:gd name="connsiteY0" fmla="*/ 53 h 21653"/>
                <a:gd name="connsiteX1" fmla="*/ 18125 w 21600"/>
                <a:gd name="connsiteY1" fmla="*/ 53 h 21653"/>
                <a:gd name="connsiteX2" fmla="*/ 21600 w 21600"/>
                <a:gd name="connsiteY2" fmla="*/ 10853 h 21653"/>
                <a:gd name="connsiteX3" fmla="*/ 18125 w 21600"/>
                <a:gd name="connsiteY3" fmla="*/ 21653 h 21653"/>
                <a:gd name="connsiteX4" fmla="*/ 3475 w 21600"/>
                <a:gd name="connsiteY4" fmla="*/ 21653 h 21653"/>
                <a:gd name="connsiteX5" fmla="*/ 0 w 21600"/>
                <a:gd name="connsiteY5" fmla="*/ 10853 h 21653"/>
                <a:gd name="connsiteX6" fmla="*/ 3475 w 21600"/>
                <a:gd name="connsiteY6" fmla="*/ 53 h 21653"/>
                <a:gd name="connsiteX0" fmla="*/ 3475 w 21600"/>
                <a:gd name="connsiteY0" fmla="*/ 53 h 21653"/>
                <a:gd name="connsiteX1" fmla="*/ 18125 w 21600"/>
                <a:gd name="connsiteY1" fmla="*/ 53 h 21653"/>
                <a:gd name="connsiteX2" fmla="*/ 21600 w 21600"/>
                <a:gd name="connsiteY2" fmla="*/ 10853 h 21653"/>
                <a:gd name="connsiteX3" fmla="*/ 18125 w 21600"/>
                <a:gd name="connsiteY3" fmla="*/ 21653 h 21653"/>
                <a:gd name="connsiteX4" fmla="*/ 3475 w 21600"/>
                <a:gd name="connsiteY4" fmla="*/ 21653 h 21653"/>
                <a:gd name="connsiteX5" fmla="*/ 0 w 21600"/>
                <a:gd name="connsiteY5" fmla="*/ 10853 h 21653"/>
                <a:gd name="connsiteX6" fmla="*/ 3475 w 21600"/>
                <a:gd name="connsiteY6" fmla="*/ 53 h 21653"/>
                <a:gd name="connsiteX0" fmla="*/ 3475 w 21600"/>
                <a:gd name="connsiteY0" fmla="*/ 53 h 21653"/>
                <a:gd name="connsiteX1" fmla="*/ 18125 w 21600"/>
                <a:gd name="connsiteY1" fmla="*/ 53 h 21653"/>
                <a:gd name="connsiteX2" fmla="*/ 21600 w 21600"/>
                <a:gd name="connsiteY2" fmla="*/ 10853 h 21653"/>
                <a:gd name="connsiteX3" fmla="*/ 18125 w 21600"/>
                <a:gd name="connsiteY3" fmla="*/ 21653 h 21653"/>
                <a:gd name="connsiteX4" fmla="*/ 3475 w 21600"/>
                <a:gd name="connsiteY4" fmla="*/ 21653 h 21653"/>
                <a:gd name="connsiteX5" fmla="*/ 0 w 21600"/>
                <a:gd name="connsiteY5" fmla="*/ 10853 h 21653"/>
                <a:gd name="connsiteX6" fmla="*/ 3475 w 21600"/>
                <a:gd name="connsiteY6" fmla="*/ 53 h 21653"/>
                <a:gd name="connsiteX0" fmla="*/ 3475 w 21600"/>
                <a:gd name="connsiteY0" fmla="*/ 53 h 21653"/>
                <a:gd name="connsiteX1" fmla="*/ 18125 w 21600"/>
                <a:gd name="connsiteY1" fmla="*/ 53 h 21653"/>
                <a:gd name="connsiteX2" fmla="*/ 21600 w 21600"/>
                <a:gd name="connsiteY2" fmla="*/ 10853 h 21653"/>
                <a:gd name="connsiteX3" fmla="*/ 18125 w 21600"/>
                <a:gd name="connsiteY3" fmla="*/ 21653 h 21653"/>
                <a:gd name="connsiteX4" fmla="*/ 3475 w 21600"/>
                <a:gd name="connsiteY4" fmla="*/ 21653 h 21653"/>
                <a:gd name="connsiteX5" fmla="*/ 0 w 21600"/>
                <a:gd name="connsiteY5" fmla="*/ 10853 h 21653"/>
                <a:gd name="connsiteX6" fmla="*/ 3475 w 21600"/>
                <a:gd name="connsiteY6" fmla="*/ 53 h 21653"/>
                <a:gd name="connsiteX0" fmla="*/ 4110 w 22235"/>
                <a:gd name="connsiteY0" fmla="*/ 53 h 21653"/>
                <a:gd name="connsiteX1" fmla="*/ 18760 w 22235"/>
                <a:gd name="connsiteY1" fmla="*/ 53 h 21653"/>
                <a:gd name="connsiteX2" fmla="*/ 22235 w 22235"/>
                <a:gd name="connsiteY2" fmla="*/ 10853 h 21653"/>
                <a:gd name="connsiteX3" fmla="*/ 18760 w 22235"/>
                <a:gd name="connsiteY3" fmla="*/ 21653 h 21653"/>
                <a:gd name="connsiteX4" fmla="*/ 1179 w 22235"/>
                <a:gd name="connsiteY4" fmla="*/ 21653 h 21653"/>
                <a:gd name="connsiteX5" fmla="*/ 635 w 22235"/>
                <a:gd name="connsiteY5" fmla="*/ 10853 h 21653"/>
                <a:gd name="connsiteX6" fmla="*/ 4110 w 22235"/>
                <a:gd name="connsiteY6" fmla="*/ 53 h 21653"/>
                <a:gd name="connsiteX0" fmla="*/ 5500 w 23625"/>
                <a:gd name="connsiteY0" fmla="*/ 53 h 21653"/>
                <a:gd name="connsiteX1" fmla="*/ 20150 w 23625"/>
                <a:gd name="connsiteY1" fmla="*/ 53 h 21653"/>
                <a:gd name="connsiteX2" fmla="*/ 23625 w 23625"/>
                <a:gd name="connsiteY2" fmla="*/ 10853 h 21653"/>
                <a:gd name="connsiteX3" fmla="*/ 20150 w 23625"/>
                <a:gd name="connsiteY3" fmla="*/ 21653 h 21653"/>
                <a:gd name="connsiteX4" fmla="*/ 721 w 23625"/>
                <a:gd name="connsiteY4" fmla="*/ 21653 h 21653"/>
                <a:gd name="connsiteX5" fmla="*/ 2025 w 23625"/>
                <a:gd name="connsiteY5" fmla="*/ 10853 h 21653"/>
                <a:gd name="connsiteX6" fmla="*/ 5500 w 23625"/>
                <a:gd name="connsiteY6" fmla="*/ 53 h 21653"/>
                <a:gd name="connsiteX0" fmla="*/ 5563 w 23688"/>
                <a:gd name="connsiteY0" fmla="*/ 53 h 21653"/>
                <a:gd name="connsiteX1" fmla="*/ 20213 w 23688"/>
                <a:gd name="connsiteY1" fmla="*/ 53 h 21653"/>
                <a:gd name="connsiteX2" fmla="*/ 23688 w 23688"/>
                <a:gd name="connsiteY2" fmla="*/ 10853 h 21653"/>
                <a:gd name="connsiteX3" fmla="*/ 20213 w 23688"/>
                <a:gd name="connsiteY3" fmla="*/ 21653 h 21653"/>
                <a:gd name="connsiteX4" fmla="*/ 784 w 23688"/>
                <a:gd name="connsiteY4" fmla="*/ 21653 h 21653"/>
                <a:gd name="connsiteX5" fmla="*/ 1769 w 23688"/>
                <a:gd name="connsiteY5" fmla="*/ 10853 h 21653"/>
                <a:gd name="connsiteX6" fmla="*/ 5563 w 23688"/>
                <a:gd name="connsiteY6" fmla="*/ 53 h 21653"/>
                <a:gd name="connsiteX0" fmla="*/ 4841 w 23667"/>
                <a:gd name="connsiteY0" fmla="*/ 0 h 22258"/>
                <a:gd name="connsiteX1" fmla="*/ 20192 w 23667"/>
                <a:gd name="connsiteY1" fmla="*/ 658 h 22258"/>
                <a:gd name="connsiteX2" fmla="*/ 23667 w 23667"/>
                <a:gd name="connsiteY2" fmla="*/ 11458 h 22258"/>
                <a:gd name="connsiteX3" fmla="*/ 20192 w 23667"/>
                <a:gd name="connsiteY3" fmla="*/ 22258 h 22258"/>
                <a:gd name="connsiteX4" fmla="*/ 763 w 23667"/>
                <a:gd name="connsiteY4" fmla="*/ 22258 h 22258"/>
                <a:gd name="connsiteX5" fmla="*/ 1748 w 23667"/>
                <a:gd name="connsiteY5" fmla="*/ 11458 h 22258"/>
                <a:gd name="connsiteX6" fmla="*/ 4841 w 23667"/>
                <a:gd name="connsiteY6" fmla="*/ 0 h 22258"/>
                <a:gd name="connsiteX0" fmla="*/ 4513 w 23658"/>
                <a:gd name="connsiteY0" fmla="*/ 0 h 22916"/>
                <a:gd name="connsiteX1" fmla="*/ 20183 w 23658"/>
                <a:gd name="connsiteY1" fmla="*/ 1316 h 22916"/>
                <a:gd name="connsiteX2" fmla="*/ 23658 w 23658"/>
                <a:gd name="connsiteY2" fmla="*/ 12116 h 22916"/>
                <a:gd name="connsiteX3" fmla="*/ 20183 w 23658"/>
                <a:gd name="connsiteY3" fmla="*/ 22916 h 22916"/>
                <a:gd name="connsiteX4" fmla="*/ 754 w 23658"/>
                <a:gd name="connsiteY4" fmla="*/ 22916 h 22916"/>
                <a:gd name="connsiteX5" fmla="*/ 1739 w 23658"/>
                <a:gd name="connsiteY5" fmla="*/ 12116 h 22916"/>
                <a:gd name="connsiteX6" fmla="*/ 4513 w 23658"/>
                <a:gd name="connsiteY6" fmla="*/ 0 h 22916"/>
                <a:gd name="connsiteX0" fmla="*/ 4559 w 23704"/>
                <a:gd name="connsiteY0" fmla="*/ 0 h 22916"/>
                <a:gd name="connsiteX1" fmla="*/ 20229 w 23704"/>
                <a:gd name="connsiteY1" fmla="*/ 1316 h 22916"/>
                <a:gd name="connsiteX2" fmla="*/ 23704 w 23704"/>
                <a:gd name="connsiteY2" fmla="*/ 12116 h 22916"/>
                <a:gd name="connsiteX3" fmla="*/ 20229 w 23704"/>
                <a:gd name="connsiteY3" fmla="*/ 22916 h 22916"/>
                <a:gd name="connsiteX4" fmla="*/ 800 w 23704"/>
                <a:gd name="connsiteY4" fmla="*/ 22916 h 22916"/>
                <a:gd name="connsiteX5" fmla="*/ 1785 w 23704"/>
                <a:gd name="connsiteY5" fmla="*/ 12116 h 22916"/>
                <a:gd name="connsiteX6" fmla="*/ 4559 w 23704"/>
                <a:gd name="connsiteY6" fmla="*/ 0 h 22916"/>
                <a:gd name="connsiteX0" fmla="*/ 4618 w 23763"/>
                <a:gd name="connsiteY0" fmla="*/ 0 h 22916"/>
                <a:gd name="connsiteX1" fmla="*/ 20288 w 23763"/>
                <a:gd name="connsiteY1" fmla="*/ 1316 h 22916"/>
                <a:gd name="connsiteX2" fmla="*/ 23763 w 23763"/>
                <a:gd name="connsiteY2" fmla="*/ 12116 h 22916"/>
                <a:gd name="connsiteX3" fmla="*/ 20288 w 23763"/>
                <a:gd name="connsiteY3" fmla="*/ 22916 h 22916"/>
                <a:gd name="connsiteX4" fmla="*/ 859 w 23763"/>
                <a:gd name="connsiteY4" fmla="*/ 22916 h 22916"/>
                <a:gd name="connsiteX5" fmla="*/ 1589 w 23763"/>
                <a:gd name="connsiteY5" fmla="*/ 13103 h 22916"/>
                <a:gd name="connsiteX6" fmla="*/ 4618 w 23763"/>
                <a:gd name="connsiteY6" fmla="*/ 0 h 22916"/>
                <a:gd name="connsiteX0" fmla="*/ 4640 w 23785"/>
                <a:gd name="connsiteY0" fmla="*/ 0 h 22916"/>
                <a:gd name="connsiteX1" fmla="*/ 20310 w 23785"/>
                <a:gd name="connsiteY1" fmla="*/ 1316 h 22916"/>
                <a:gd name="connsiteX2" fmla="*/ 23785 w 23785"/>
                <a:gd name="connsiteY2" fmla="*/ 12116 h 22916"/>
                <a:gd name="connsiteX3" fmla="*/ 20310 w 23785"/>
                <a:gd name="connsiteY3" fmla="*/ 22916 h 22916"/>
                <a:gd name="connsiteX4" fmla="*/ 881 w 23785"/>
                <a:gd name="connsiteY4" fmla="*/ 22916 h 22916"/>
                <a:gd name="connsiteX5" fmla="*/ 1526 w 23785"/>
                <a:gd name="connsiteY5" fmla="*/ 12667 h 22916"/>
                <a:gd name="connsiteX6" fmla="*/ 4640 w 23785"/>
                <a:gd name="connsiteY6" fmla="*/ 0 h 22916"/>
                <a:gd name="connsiteX0" fmla="*/ 5402 w 24547"/>
                <a:gd name="connsiteY0" fmla="*/ 0 h 22916"/>
                <a:gd name="connsiteX1" fmla="*/ 21072 w 24547"/>
                <a:gd name="connsiteY1" fmla="*/ 1316 h 22916"/>
                <a:gd name="connsiteX2" fmla="*/ 24547 w 24547"/>
                <a:gd name="connsiteY2" fmla="*/ 12116 h 22916"/>
                <a:gd name="connsiteX3" fmla="*/ 21072 w 24547"/>
                <a:gd name="connsiteY3" fmla="*/ 22916 h 22916"/>
                <a:gd name="connsiteX4" fmla="*/ 1643 w 24547"/>
                <a:gd name="connsiteY4" fmla="*/ 22916 h 22916"/>
                <a:gd name="connsiteX5" fmla="*/ 1066 w 24547"/>
                <a:gd name="connsiteY5" fmla="*/ 14416 h 22916"/>
                <a:gd name="connsiteX6" fmla="*/ 2288 w 24547"/>
                <a:gd name="connsiteY6" fmla="*/ 12667 h 22916"/>
                <a:gd name="connsiteX7" fmla="*/ 5402 w 24547"/>
                <a:gd name="connsiteY7" fmla="*/ 0 h 22916"/>
                <a:gd name="connsiteX0" fmla="*/ 5788 w 24933"/>
                <a:gd name="connsiteY0" fmla="*/ 0 h 22916"/>
                <a:gd name="connsiteX1" fmla="*/ 21458 w 24933"/>
                <a:gd name="connsiteY1" fmla="*/ 1316 h 22916"/>
                <a:gd name="connsiteX2" fmla="*/ 24933 w 24933"/>
                <a:gd name="connsiteY2" fmla="*/ 12116 h 22916"/>
                <a:gd name="connsiteX3" fmla="*/ 21458 w 24933"/>
                <a:gd name="connsiteY3" fmla="*/ 22916 h 22916"/>
                <a:gd name="connsiteX4" fmla="*/ 2029 w 24933"/>
                <a:gd name="connsiteY4" fmla="*/ 22916 h 22916"/>
                <a:gd name="connsiteX5" fmla="*/ 494 w 24933"/>
                <a:gd name="connsiteY5" fmla="*/ 14707 h 22916"/>
                <a:gd name="connsiteX6" fmla="*/ 2674 w 24933"/>
                <a:gd name="connsiteY6" fmla="*/ 12667 h 22916"/>
                <a:gd name="connsiteX7" fmla="*/ 5788 w 24933"/>
                <a:gd name="connsiteY7" fmla="*/ 0 h 22916"/>
                <a:gd name="connsiteX0" fmla="*/ 5873 w 24933"/>
                <a:gd name="connsiteY0" fmla="*/ 0 h 22916"/>
                <a:gd name="connsiteX1" fmla="*/ 21458 w 24933"/>
                <a:gd name="connsiteY1" fmla="*/ 1316 h 22916"/>
                <a:gd name="connsiteX2" fmla="*/ 24933 w 24933"/>
                <a:gd name="connsiteY2" fmla="*/ 12116 h 22916"/>
                <a:gd name="connsiteX3" fmla="*/ 21458 w 24933"/>
                <a:gd name="connsiteY3" fmla="*/ 22916 h 22916"/>
                <a:gd name="connsiteX4" fmla="*/ 2029 w 24933"/>
                <a:gd name="connsiteY4" fmla="*/ 22916 h 22916"/>
                <a:gd name="connsiteX5" fmla="*/ 494 w 24933"/>
                <a:gd name="connsiteY5" fmla="*/ 14707 h 22916"/>
                <a:gd name="connsiteX6" fmla="*/ 2674 w 24933"/>
                <a:gd name="connsiteY6" fmla="*/ 12667 h 22916"/>
                <a:gd name="connsiteX7" fmla="*/ 5873 w 24933"/>
                <a:gd name="connsiteY7" fmla="*/ 0 h 22916"/>
                <a:gd name="connsiteX0" fmla="*/ 5873 w 24877"/>
                <a:gd name="connsiteY0" fmla="*/ 0 h 22916"/>
                <a:gd name="connsiteX1" fmla="*/ 21458 w 24877"/>
                <a:gd name="connsiteY1" fmla="*/ 1316 h 22916"/>
                <a:gd name="connsiteX2" fmla="*/ 24877 w 24877"/>
                <a:gd name="connsiteY2" fmla="*/ 12262 h 22916"/>
                <a:gd name="connsiteX3" fmla="*/ 21458 w 24877"/>
                <a:gd name="connsiteY3" fmla="*/ 22916 h 22916"/>
                <a:gd name="connsiteX4" fmla="*/ 2029 w 24877"/>
                <a:gd name="connsiteY4" fmla="*/ 22916 h 22916"/>
                <a:gd name="connsiteX5" fmla="*/ 494 w 24877"/>
                <a:gd name="connsiteY5" fmla="*/ 14707 h 22916"/>
                <a:gd name="connsiteX6" fmla="*/ 2674 w 24877"/>
                <a:gd name="connsiteY6" fmla="*/ 12667 h 22916"/>
                <a:gd name="connsiteX7" fmla="*/ 5873 w 24877"/>
                <a:gd name="connsiteY7" fmla="*/ 0 h 22916"/>
                <a:gd name="connsiteX0" fmla="*/ 5873 w 28802"/>
                <a:gd name="connsiteY0" fmla="*/ 0 h 22916"/>
                <a:gd name="connsiteX1" fmla="*/ 21458 w 28802"/>
                <a:gd name="connsiteY1" fmla="*/ 1316 h 22916"/>
                <a:gd name="connsiteX2" fmla="*/ 24877 w 28802"/>
                <a:gd name="connsiteY2" fmla="*/ 12262 h 22916"/>
                <a:gd name="connsiteX3" fmla="*/ 28308 w 28802"/>
                <a:gd name="connsiteY3" fmla="*/ 22189 h 22916"/>
                <a:gd name="connsiteX4" fmla="*/ 2029 w 28802"/>
                <a:gd name="connsiteY4" fmla="*/ 22916 h 22916"/>
                <a:gd name="connsiteX5" fmla="*/ 494 w 28802"/>
                <a:gd name="connsiteY5" fmla="*/ 14707 h 22916"/>
                <a:gd name="connsiteX6" fmla="*/ 2674 w 28802"/>
                <a:gd name="connsiteY6" fmla="*/ 12667 h 22916"/>
                <a:gd name="connsiteX7" fmla="*/ 5873 w 28802"/>
                <a:gd name="connsiteY7" fmla="*/ 0 h 22916"/>
                <a:gd name="connsiteX0" fmla="*/ 5873 w 28841"/>
                <a:gd name="connsiteY0" fmla="*/ 0 h 22916"/>
                <a:gd name="connsiteX1" fmla="*/ 21458 w 28841"/>
                <a:gd name="connsiteY1" fmla="*/ 1316 h 22916"/>
                <a:gd name="connsiteX2" fmla="*/ 25300 w 28841"/>
                <a:gd name="connsiteY2" fmla="*/ 12698 h 22916"/>
                <a:gd name="connsiteX3" fmla="*/ 28308 w 28841"/>
                <a:gd name="connsiteY3" fmla="*/ 22189 h 22916"/>
                <a:gd name="connsiteX4" fmla="*/ 2029 w 28841"/>
                <a:gd name="connsiteY4" fmla="*/ 22916 h 22916"/>
                <a:gd name="connsiteX5" fmla="*/ 494 w 28841"/>
                <a:gd name="connsiteY5" fmla="*/ 14707 h 22916"/>
                <a:gd name="connsiteX6" fmla="*/ 2674 w 28841"/>
                <a:gd name="connsiteY6" fmla="*/ 12667 h 22916"/>
                <a:gd name="connsiteX7" fmla="*/ 5873 w 28841"/>
                <a:gd name="connsiteY7" fmla="*/ 0 h 22916"/>
                <a:gd name="connsiteX0" fmla="*/ 5873 w 28838"/>
                <a:gd name="connsiteY0" fmla="*/ 0 h 22916"/>
                <a:gd name="connsiteX1" fmla="*/ 21684 w 28838"/>
                <a:gd name="connsiteY1" fmla="*/ 734 h 22916"/>
                <a:gd name="connsiteX2" fmla="*/ 25300 w 28838"/>
                <a:gd name="connsiteY2" fmla="*/ 12698 h 22916"/>
                <a:gd name="connsiteX3" fmla="*/ 28308 w 28838"/>
                <a:gd name="connsiteY3" fmla="*/ 22189 h 22916"/>
                <a:gd name="connsiteX4" fmla="*/ 2029 w 28838"/>
                <a:gd name="connsiteY4" fmla="*/ 22916 h 22916"/>
                <a:gd name="connsiteX5" fmla="*/ 494 w 28838"/>
                <a:gd name="connsiteY5" fmla="*/ 14707 h 22916"/>
                <a:gd name="connsiteX6" fmla="*/ 2674 w 28838"/>
                <a:gd name="connsiteY6" fmla="*/ 12667 h 22916"/>
                <a:gd name="connsiteX7" fmla="*/ 5873 w 28838"/>
                <a:gd name="connsiteY7" fmla="*/ 0 h 22916"/>
                <a:gd name="connsiteX0" fmla="*/ 5873 w 28885"/>
                <a:gd name="connsiteY0" fmla="*/ 0 h 22916"/>
                <a:gd name="connsiteX1" fmla="*/ 21684 w 28885"/>
                <a:gd name="connsiteY1" fmla="*/ 734 h 22916"/>
                <a:gd name="connsiteX2" fmla="*/ 25300 w 28885"/>
                <a:gd name="connsiteY2" fmla="*/ 12698 h 22916"/>
                <a:gd name="connsiteX3" fmla="*/ 28308 w 28885"/>
                <a:gd name="connsiteY3" fmla="*/ 22189 h 22916"/>
                <a:gd name="connsiteX4" fmla="*/ 2029 w 28885"/>
                <a:gd name="connsiteY4" fmla="*/ 22916 h 22916"/>
                <a:gd name="connsiteX5" fmla="*/ 494 w 28885"/>
                <a:gd name="connsiteY5" fmla="*/ 14707 h 22916"/>
                <a:gd name="connsiteX6" fmla="*/ 2674 w 28885"/>
                <a:gd name="connsiteY6" fmla="*/ 12667 h 22916"/>
                <a:gd name="connsiteX7" fmla="*/ 5873 w 28885"/>
                <a:gd name="connsiteY7" fmla="*/ 0 h 22916"/>
                <a:gd name="connsiteX0" fmla="*/ 5873 w 28927"/>
                <a:gd name="connsiteY0" fmla="*/ 0 h 22916"/>
                <a:gd name="connsiteX1" fmla="*/ 21684 w 28927"/>
                <a:gd name="connsiteY1" fmla="*/ 734 h 22916"/>
                <a:gd name="connsiteX2" fmla="*/ 25638 w 28927"/>
                <a:gd name="connsiteY2" fmla="*/ 12698 h 22916"/>
                <a:gd name="connsiteX3" fmla="*/ 28308 w 28927"/>
                <a:gd name="connsiteY3" fmla="*/ 22189 h 22916"/>
                <a:gd name="connsiteX4" fmla="*/ 2029 w 28927"/>
                <a:gd name="connsiteY4" fmla="*/ 22916 h 22916"/>
                <a:gd name="connsiteX5" fmla="*/ 494 w 28927"/>
                <a:gd name="connsiteY5" fmla="*/ 14707 h 22916"/>
                <a:gd name="connsiteX6" fmla="*/ 2674 w 28927"/>
                <a:gd name="connsiteY6" fmla="*/ 12667 h 22916"/>
                <a:gd name="connsiteX7" fmla="*/ 5873 w 28927"/>
                <a:gd name="connsiteY7" fmla="*/ 0 h 22916"/>
                <a:gd name="connsiteX0" fmla="*/ 5873 w 28952"/>
                <a:gd name="connsiteY0" fmla="*/ 0 h 22916"/>
                <a:gd name="connsiteX1" fmla="*/ 21684 w 28952"/>
                <a:gd name="connsiteY1" fmla="*/ 734 h 22916"/>
                <a:gd name="connsiteX2" fmla="*/ 25638 w 28952"/>
                <a:gd name="connsiteY2" fmla="*/ 12698 h 22916"/>
                <a:gd name="connsiteX3" fmla="*/ 28308 w 28952"/>
                <a:gd name="connsiteY3" fmla="*/ 22189 h 22916"/>
                <a:gd name="connsiteX4" fmla="*/ 2029 w 28952"/>
                <a:gd name="connsiteY4" fmla="*/ 22916 h 22916"/>
                <a:gd name="connsiteX5" fmla="*/ 494 w 28952"/>
                <a:gd name="connsiteY5" fmla="*/ 14707 h 22916"/>
                <a:gd name="connsiteX6" fmla="*/ 2674 w 28952"/>
                <a:gd name="connsiteY6" fmla="*/ 12667 h 22916"/>
                <a:gd name="connsiteX7" fmla="*/ 5873 w 28952"/>
                <a:gd name="connsiteY7" fmla="*/ 0 h 22916"/>
                <a:gd name="connsiteX0" fmla="*/ 5873 w 28870"/>
                <a:gd name="connsiteY0" fmla="*/ 0 h 22916"/>
                <a:gd name="connsiteX1" fmla="*/ 21881 w 28870"/>
                <a:gd name="connsiteY1" fmla="*/ 734 h 22916"/>
                <a:gd name="connsiteX2" fmla="*/ 25638 w 28870"/>
                <a:gd name="connsiteY2" fmla="*/ 12698 h 22916"/>
                <a:gd name="connsiteX3" fmla="*/ 28308 w 28870"/>
                <a:gd name="connsiteY3" fmla="*/ 22189 h 22916"/>
                <a:gd name="connsiteX4" fmla="*/ 2029 w 28870"/>
                <a:gd name="connsiteY4" fmla="*/ 22916 h 22916"/>
                <a:gd name="connsiteX5" fmla="*/ 494 w 28870"/>
                <a:gd name="connsiteY5" fmla="*/ 14707 h 22916"/>
                <a:gd name="connsiteX6" fmla="*/ 2674 w 28870"/>
                <a:gd name="connsiteY6" fmla="*/ 12667 h 22916"/>
                <a:gd name="connsiteX7" fmla="*/ 5873 w 28870"/>
                <a:gd name="connsiteY7" fmla="*/ 0 h 22916"/>
                <a:gd name="connsiteX0" fmla="*/ 5873 w 28838"/>
                <a:gd name="connsiteY0" fmla="*/ 0 h 22916"/>
                <a:gd name="connsiteX1" fmla="*/ 21881 w 28838"/>
                <a:gd name="connsiteY1" fmla="*/ 734 h 22916"/>
                <a:gd name="connsiteX2" fmla="*/ 25328 w 28838"/>
                <a:gd name="connsiteY2" fmla="*/ 12843 h 22916"/>
                <a:gd name="connsiteX3" fmla="*/ 28308 w 28838"/>
                <a:gd name="connsiteY3" fmla="*/ 22189 h 22916"/>
                <a:gd name="connsiteX4" fmla="*/ 2029 w 28838"/>
                <a:gd name="connsiteY4" fmla="*/ 22916 h 22916"/>
                <a:gd name="connsiteX5" fmla="*/ 494 w 28838"/>
                <a:gd name="connsiteY5" fmla="*/ 14707 h 22916"/>
                <a:gd name="connsiteX6" fmla="*/ 2674 w 28838"/>
                <a:gd name="connsiteY6" fmla="*/ 12667 h 22916"/>
                <a:gd name="connsiteX7" fmla="*/ 5873 w 28838"/>
                <a:gd name="connsiteY7" fmla="*/ 0 h 22916"/>
                <a:gd name="connsiteX0" fmla="*/ 5873 w 28854"/>
                <a:gd name="connsiteY0" fmla="*/ 0 h 22916"/>
                <a:gd name="connsiteX1" fmla="*/ 21881 w 28854"/>
                <a:gd name="connsiteY1" fmla="*/ 734 h 22916"/>
                <a:gd name="connsiteX2" fmla="*/ 25328 w 28854"/>
                <a:gd name="connsiteY2" fmla="*/ 12843 h 22916"/>
                <a:gd name="connsiteX3" fmla="*/ 28308 w 28854"/>
                <a:gd name="connsiteY3" fmla="*/ 22189 h 22916"/>
                <a:gd name="connsiteX4" fmla="*/ 2029 w 28854"/>
                <a:gd name="connsiteY4" fmla="*/ 22916 h 22916"/>
                <a:gd name="connsiteX5" fmla="*/ 494 w 28854"/>
                <a:gd name="connsiteY5" fmla="*/ 14707 h 22916"/>
                <a:gd name="connsiteX6" fmla="*/ 2674 w 28854"/>
                <a:gd name="connsiteY6" fmla="*/ 12667 h 22916"/>
                <a:gd name="connsiteX7" fmla="*/ 5873 w 28854"/>
                <a:gd name="connsiteY7" fmla="*/ 0 h 22916"/>
                <a:gd name="connsiteX0" fmla="*/ 5873 w 28869"/>
                <a:gd name="connsiteY0" fmla="*/ 0 h 22916"/>
                <a:gd name="connsiteX1" fmla="*/ 21881 w 28869"/>
                <a:gd name="connsiteY1" fmla="*/ 734 h 22916"/>
                <a:gd name="connsiteX2" fmla="*/ 25469 w 28869"/>
                <a:gd name="connsiteY2" fmla="*/ 12698 h 22916"/>
                <a:gd name="connsiteX3" fmla="*/ 28308 w 28869"/>
                <a:gd name="connsiteY3" fmla="*/ 22189 h 22916"/>
                <a:gd name="connsiteX4" fmla="*/ 2029 w 28869"/>
                <a:gd name="connsiteY4" fmla="*/ 22916 h 22916"/>
                <a:gd name="connsiteX5" fmla="*/ 494 w 28869"/>
                <a:gd name="connsiteY5" fmla="*/ 14707 h 22916"/>
                <a:gd name="connsiteX6" fmla="*/ 2674 w 28869"/>
                <a:gd name="connsiteY6" fmla="*/ 12667 h 22916"/>
                <a:gd name="connsiteX7" fmla="*/ 5873 w 28869"/>
                <a:gd name="connsiteY7" fmla="*/ 0 h 22916"/>
                <a:gd name="connsiteX0" fmla="*/ 5845 w 28869"/>
                <a:gd name="connsiteY0" fmla="*/ 0 h 22480"/>
                <a:gd name="connsiteX1" fmla="*/ 21881 w 28869"/>
                <a:gd name="connsiteY1" fmla="*/ 298 h 22480"/>
                <a:gd name="connsiteX2" fmla="*/ 25469 w 28869"/>
                <a:gd name="connsiteY2" fmla="*/ 12262 h 22480"/>
                <a:gd name="connsiteX3" fmla="*/ 28308 w 28869"/>
                <a:gd name="connsiteY3" fmla="*/ 21753 h 22480"/>
                <a:gd name="connsiteX4" fmla="*/ 2029 w 28869"/>
                <a:gd name="connsiteY4" fmla="*/ 22480 h 22480"/>
                <a:gd name="connsiteX5" fmla="*/ 494 w 28869"/>
                <a:gd name="connsiteY5" fmla="*/ 14271 h 22480"/>
                <a:gd name="connsiteX6" fmla="*/ 2674 w 28869"/>
                <a:gd name="connsiteY6" fmla="*/ 12231 h 22480"/>
                <a:gd name="connsiteX7" fmla="*/ 5845 w 28869"/>
                <a:gd name="connsiteY7" fmla="*/ 0 h 22480"/>
                <a:gd name="connsiteX0" fmla="*/ 5845 w 28869"/>
                <a:gd name="connsiteY0" fmla="*/ 0 h 22480"/>
                <a:gd name="connsiteX1" fmla="*/ 21881 w 28869"/>
                <a:gd name="connsiteY1" fmla="*/ 298 h 22480"/>
                <a:gd name="connsiteX2" fmla="*/ 25469 w 28869"/>
                <a:gd name="connsiteY2" fmla="*/ 12262 h 22480"/>
                <a:gd name="connsiteX3" fmla="*/ 28308 w 28869"/>
                <a:gd name="connsiteY3" fmla="*/ 21753 h 22480"/>
                <a:gd name="connsiteX4" fmla="*/ 2029 w 28869"/>
                <a:gd name="connsiteY4" fmla="*/ 22480 h 22480"/>
                <a:gd name="connsiteX5" fmla="*/ 494 w 28869"/>
                <a:gd name="connsiteY5" fmla="*/ 14271 h 22480"/>
                <a:gd name="connsiteX6" fmla="*/ 2479 w 28869"/>
                <a:gd name="connsiteY6" fmla="*/ 11895 h 22480"/>
                <a:gd name="connsiteX7" fmla="*/ 5845 w 28869"/>
                <a:gd name="connsiteY7" fmla="*/ 0 h 22480"/>
                <a:gd name="connsiteX0" fmla="*/ 5845 w 28891"/>
                <a:gd name="connsiteY0" fmla="*/ 0 h 22480"/>
                <a:gd name="connsiteX1" fmla="*/ 21881 w 28891"/>
                <a:gd name="connsiteY1" fmla="*/ 298 h 22480"/>
                <a:gd name="connsiteX2" fmla="*/ 25664 w 28891"/>
                <a:gd name="connsiteY2" fmla="*/ 12598 h 22480"/>
                <a:gd name="connsiteX3" fmla="*/ 28308 w 28891"/>
                <a:gd name="connsiteY3" fmla="*/ 21753 h 22480"/>
                <a:gd name="connsiteX4" fmla="*/ 2029 w 28891"/>
                <a:gd name="connsiteY4" fmla="*/ 22480 h 22480"/>
                <a:gd name="connsiteX5" fmla="*/ 494 w 28891"/>
                <a:gd name="connsiteY5" fmla="*/ 14271 h 22480"/>
                <a:gd name="connsiteX6" fmla="*/ 2479 w 28891"/>
                <a:gd name="connsiteY6" fmla="*/ 11895 h 22480"/>
                <a:gd name="connsiteX7" fmla="*/ 5845 w 28891"/>
                <a:gd name="connsiteY7" fmla="*/ 0 h 2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91" h="22480">
                  <a:moveTo>
                    <a:pt x="5845" y="0"/>
                  </a:moveTo>
                  <a:lnTo>
                    <a:pt x="21881" y="298"/>
                  </a:lnTo>
                  <a:cubicBezTo>
                    <a:pt x="25266" y="-360"/>
                    <a:pt x="24424" y="11204"/>
                    <a:pt x="25664" y="12598"/>
                  </a:cubicBezTo>
                  <a:cubicBezTo>
                    <a:pt x="26904" y="13992"/>
                    <a:pt x="30227" y="21753"/>
                    <a:pt x="28308" y="21753"/>
                  </a:cubicBezTo>
                  <a:lnTo>
                    <a:pt x="2029" y="22480"/>
                  </a:lnTo>
                  <a:cubicBezTo>
                    <a:pt x="-1230" y="21112"/>
                    <a:pt x="387" y="15979"/>
                    <a:pt x="494" y="14271"/>
                  </a:cubicBezTo>
                  <a:cubicBezTo>
                    <a:pt x="601" y="12563"/>
                    <a:pt x="1587" y="14273"/>
                    <a:pt x="2479" y="11895"/>
                  </a:cubicBezTo>
                  <a:cubicBezTo>
                    <a:pt x="3371" y="9517"/>
                    <a:pt x="3097" y="0"/>
                    <a:pt x="5845" y="0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14" name="Organigramme : Processus 13"/>
            <p:cNvSpPr/>
            <p:nvPr/>
          </p:nvSpPr>
          <p:spPr>
            <a:xfrm>
              <a:off x="0" y="10359957"/>
              <a:ext cx="7561263" cy="333443"/>
            </a:xfrm>
            <a:prstGeom prst="flowChartProcess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</p:grpSp>
      <p:grpSp>
        <p:nvGrpSpPr>
          <p:cNvPr id="35" name="Groupe 34"/>
          <p:cNvGrpSpPr/>
          <p:nvPr/>
        </p:nvGrpSpPr>
        <p:grpSpPr>
          <a:xfrm>
            <a:off x="0" y="10004617"/>
            <a:ext cx="7255005" cy="360000"/>
            <a:chOff x="1087856" y="4455595"/>
            <a:chExt cx="7667400" cy="223410"/>
          </a:xfrm>
        </p:grpSpPr>
        <p:sp>
          <p:nvSpPr>
            <p:cNvPr id="47" name="Forme libre 46"/>
            <p:cNvSpPr/>
            <p:nvPr/>
          </p:nvSpPr>
          <p:spPr>
            <a:xfrm>
              <a:off x="1087856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noFill/>
            <a:ln w="38100" cap="flat" cmpd="sng" algn="ctr">
              <a:solidFill>
                <a:srgbClr val="CC0066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fr-FR" kern="0" dirty="0">
                <a:solidFill>
                  <a:sysClr val="windowText" lastClr="000000"/>
                </a:solidFill>
                <a:latin typeface="Verdana"/>
              </a:endParaRPr>
            </a:p>
          </p:txBody>
        </p:sp>
        <p:sp>
          <p:nvSpPr>
            <p:cNvPr id="48" name="Forme libre 47"/>
            <p:cNvSpPr/>
            <p:nvPr/>
          </p:nvSpPr>
          <p:spPr>
            <a:xfrm flipH="1">
              <a:off x="4579370" y="4455595"/>
              <a:ext cx="4175886" cy="223410"/>
            </a:xfrm>
            <a:custGeom>
              <a:avLst/>
              <a:gdLst>
                <a:gd name="connsiteX0" fmla="*/ 0 w 2647950"/>
                <a:gd name="connsiteY0" fmla="*/ 386291 h 418370"/>
                <a:gd name="connsiteX1" fmla="*/ 1190625 w 2647950"/>
                <a:gd name="connsiteY1" fmla="*/ 386291 h 418370"/>
                <a:gd name="connsiteX2" fmla="*/ 1552575 w 2647950"/>
                <a:gd name="connsiteY2" fmla="*/ 52916 h 418370"/>
                <a:gd name="connsiteX3" fmla="*/ 2647950 w 2647950"/>
                <a:gd name="connsiteY3" fmla="*/ 5291 h 418370"/>
                <a:gd name="connsiteX0" fmla="*/ 0 w 2647950"/>
                <a:gd name="connsiteY0" fmla="*/ 386291 h 398520"/>
                <a:gd name="connsiteX1" fmla="*/ 1190625 w 2647950"/>
                <a:gd name="connsiteY1" fmla="*/ 386291 h 398520"/>
                <a:gd name="connsiteX2" fmla="*/ 1552575 w 2647950"/>
                <a:gd name="connsiteY2" fmla="*/ 52916 h 398520"/>
                <a:gd name="connsiteX3" fmla="*/ 2647950 w 2647950"/>
                <a:gd name="connsiteY3" fmla="*/ 5291 h 398520"/>
                <a:gd name="connsiteX0" fmla="*/ 0 w 2647950"/>
                <a:gd name="connsiteY0" fmla="*/ 386291 h 386291"/>
                <a:gd name="connsiteX1" fmla="*/ 1190625 w 2647950"/>
                <a:gd name="connsiteY1" fmla="*/ 386291 h 386291"/>
                <a:gd name="connsiteX2" fmla="*/ 1552575 w 2647950"/>
                <a:gd name="connsiteY2" fmla="*/ 52916 h 386291"/>
                <a:gd name="connsiteX3" fmla="*/ 2647950 w 2647950"/>
                <a:gd name="connsiteY3" fmla="*/ 5291 h 386291"/>
                <a:gd name="connsiteX0" fmla="*/ 0 w 2647950"/>
                <a:gd name="connsiteY0" fmla="*/ 381838 h 381838"/>
                <a:gd name="connsiteX1" fmla="*/ 1190625 w 2647950"/>
                <a:gd name="connsiteY1" fmla="*/ 381838 h 381838"/>
                <a:gd name="connsiteX2" fmla="*/ 1552575 w 2647950"/>
                <a:gd name="connsiteY2" fmla="*/ 48463 h 381838"/>
                <a:gd name="connsiteX3" fmla="*/ 2647950 w 2647950"/>
                <a:gd name="connsiteY3" fmla="*/ 838 h 381838"/>
                <a:gd name="connsiteX0" fmla="*/ 0 w 2647950"/>
                <a:gd name="connsiteY0" fmla="*/ 381000 h 381000"/>
                <a:gd name="connsiteX1" fmla="*/ 1190625 w 2647950"/>
                <a:gd name="connsiteY1" fmla="*/ 381000 h 381000"/>
                <a:gd name="connsiteX2" fmla="*/ 1552575 w 2647950"/>
                <a:gd name="connsiteY2" fmla="*/ 47625 h 381000"/>
                <a:gd name="connsiteX3" fmla="*/ 2647950 w 264795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42340"/>
                <a:gd name="connsiteY0" fmla="*/ 381000 h 381000"/>
                <a:gd name="connsiteX1" fmla="*/ 1190625 w 2642340"/>
                <a:gd name="connsiteY1" fmla="*/ 381000 h 381000"/>
                <a:gd name="connsiteX2" fmla="*/ 1552575 w 2642340"/>
                <a:gd name="connsiteY2" fmla="*/ 47625 h 381000"/>
                <a:gd name="connsiteX3" fmla="*/ 2642340 w 2642340"/>
                <a:gd name="connsiteY3" fmla="*/ 0 h 381000"/>
                <a:gd name="connsiteX0" fmla="*/ 0 w 2650754"/>
                <a:gd name="connsiteY0" fmla="*/ 351717 h 351717"/>
                <a:gd name="connsiteX1" fmla="*/ 1190625 w 2650754"/>
                <a:gd name="connsiteY1" fmla="*/ 351717 h 351717"/>
                <a:gd name="connsiteX2" fmla="*/ 1552575 w 2650754"/>
                <a:gd name="connsiteY2" fmla="*/ 18342 h 351717"/>
                <a:gd name="connsiteX3" fmla="*/ 2650754 w 2650754"/>
                <a:gd name="connsiteY3" fmla="*/ 12790 h 351717"/>
                <a:gd name="connsiteX0" fmla="*/ 0 w 2650754"/>
                <a:gd name="connsiteY0" fmla="*/ 357348 h 357348"/>
                <a:gd name="connsiteX1" fmla="*/ 1190625 w 2650754"/>
                <a:gd name="connsiteY1" fmla="*/ 357348 h 357348"/>
                <a:gd name="connsiteX2" fmla="*/ 1552575 w 2650754"/>
                <a:gd name="connsiteY2" fmla="*/ 23973 h 357348"/>
                <a:gd name="connsiteX3" fmla="*/ 2650754 w 2650754"/>
                <a:gd name="connsiteY3" fmla="*/ 18421 h 357348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50754"/>
                <a:gd name="connsiteY0" fmla="*/ 338927 h 338927"/>
                <a:gd name="connsiteX1" fmla="*/ 1190625 w 2650754"/>
                <a:gd name="connsiteY1" fmla="*/ 338927 h 338927"/>
                <a:gd name="connsiteX2" fmla="*/ 1552575 w 2650754"/>
                <a:gd name="connsiteY2" fmla="*/ 5552 h 338927"/>
                <a:gd name="connsiteX3" fmla="*/ 2650754 w 2650754"/>
                <a:gd name="connsiteY3" fmla="*/ 0 h 338927"/>
                <a:gd name="connsiteX0" fmla="*/ 0 w 2647950"/>
                <a:gd name="connsiteY0" fmla="*/ 356646 h 356646"/>
                <a:gd name="connsiteX1" fmla="*/ 1190625 w 2647950"/>
                <a:gd name="connsiteY1" fmla="*/ 356646 h 356646"/>
                <a:gd name="connsiteX2" fmla="*/ 1552575 w 2647950"/>
                <a:gd name="connsiteY2" fmla="*/ 23271 h 356646"/>
                <a:gd name="connsiteX3" fmla="*/ 2647950 w 2647950"/>
                <a:gd name="connsiteY3" fmla="*/ 28939 h 356646"/>
                <a:gd name="connsiteX0" fmla="*/ 0 w 2645145"/>
                <a:gd name="connsiteY0" fmla="*/ 362668 h 362668"/>
                <a:gd name="connsiteX1" fmla="*/ 1190625 w 2645145"/>
                <a:gd name="connsiteY1" fmla="*/ 362668 h 362668"/>
                <a:gd name="connsiteX2" fmla="*/ 1552575 w 2645145"/>
                <a:gd name="connsiteY2" fmla="*/ 29293 h 362668"/>
                <a:gd name="connsiteX3" fmla="*/ 2645145 w 2645145"/>
                <a:gd name="connsiteY3" fmla="*/ 18132 h 362668"/>
                <a:gd name="connsiteX0" fmla="*/ 0 w 2645145"/>
                <a:gd name="connsiteY0" fmla="*/ 344536 h 344536"/>
                <a:gd name="connsiteX1" fmla="*/ 1190625 w 2645145"/>
                <a:gd name="connsiteY1" fmla="*/ 344536 h 344536"/>
                <a:gd name="connsiteX2" fmla="*/ 1552575 w 2645145"/>
                <a:gd name="connsiteY2" fmla="*/ 11161 h 344536"/>
                <a:gd name="connsiteX3" fmla="*/ 2645145 w 2645145"/>
                <a:gd name="connsiteY3" fmla="*/ 0 h 344536"/>
                <a:gd name="connsiteX0" fmla="*/ 0 w 2645145"/>
                <a:gd name="connsiteY0" fmla="*/ 344600 h 370125"/>
                <a:gd name="connsiteX1" fmla="*/ 1190625 w 2645145"/>
                <a:gd name="connsiteY1" fmla="*/ 344600 h 370125"/>
                <a:gd name="connsiteX2" fmla="*/ 1552575 w 2645145"/>
                <a:gd name="connsiteY2" fmla="*/ 5 h 370125"/>
                <a:gd name="connsiteX3" fmla="*/ 2645145 w 2645145"/>
                <a:gd name="connsiteY3" fmla="*/ 64 h 370125"/>
                <a:gd name="connsiteX0" fmla="*/ 0 w 2645145"/>
                <a:gd name="connsiteY0" fmla="*/ 344600 h 344600"/>
                <a:gd name="connsiteX1" fmla="*/ 1190625 w 2645145"/>
                <a:gd name="connsiteY1" fmla="*/ 344600 h 344600"/>
                <a:gd name="connsiteX2" fmla="*/ 1552575 w 2645145"/>
                <a:gd name="connsiteY2" fmla="*/ 5 h 344600"/>
                <a:gd name="connsiteX3" fmla="*/ 2645145 w 2645145"/>
                <a:gd name="connsiteY3" fmla="*/ 64 h 3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5145" h="344600">
                  <a:moveTo>
                    <a:pt x="0" y="344600"/>
                  </a:moveTo>
                  <a:lnTo>
                    <a:pt x="1190625" y="344600"/>
                  </a:lnTo>
                  <a:cubicBezTo>
                    <a:pt x="1443777" y="343266"/>
                    <a:pt x="1298935" y="-1475"/>
                    <a:pt x="1552575" y="5"/>
                  </a:cubicBezTo>
                  <a:lnTo>
                    <a:pt x="2645145" y="64"/>
                  </a:lnTo>
                </a:path>
              </a:pathLst>
            </a:custGeom>
            <a:noFill/>
            <a:ln w="38100" cap="flat" cmpd="sng" algn="ctr">
              <a:solidFill>
                <a:srgbClr val="CC0066"/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fr-FR" kern="0" dirty="0">
                <a:solidFill>
                  <a:sysClr val="windowText" lastClr="000000"/>
                </a:solidFill>
                <a:latin typeface="Verdana"/>
              </a:endParaRPr>
            </a:p>
          </p:txBody>
        </p:sp>
      </p:grpSp>
      <p:grpSp>
        <p:nvGrpSpPr>
          <p:cNvPr id="12" name="Groupe 11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1" name="Connecteur droit 10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" name="Tableau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701434581"/>
              </p:ext>
            </p:extLst>
          </p:nvPr>
        </p:nvGraphicFramePr>
        <p:xfrm>
          <a:off x="351692" y="5679764"/>
          <a:ext cx="6635262" cy="342178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11748"/>
                <a:gridCol w="2323514"/>
              </a:tblGrid>
              <a:tr h="432225">
                <a:tc>
                  <a:txBody>
                    <a:bodyPr/>
                    <a:lstStyle/>
                    <a:p>
                      <a:pPr algn="ctr"/>
                      <a:r>
                        <a:rPr lang="ar-MA" dirty="0" smtClean="0">
                          <a:solidFill>
                            <a:schemeClr val="bg1"/>
                          </a:solidFill>
                          <a:cs typeface="(AH) Manal Bold" pitchFamily="2" charset="-78"/>
                        </a:rPr>
                        <a:t>أرقام الصفحات</a:t>
                      </a:r>
                      <a:endParaRPr lang="fr-FR" dirty="0">
                        <a:solidFill>
                          <a:schemeClr val="bg1"/>
                        </a:solidFill>
                        <a:cs typeface="(AH) Manal Bold" pitchFamily="2" charset="-78"/>
                      </a:endParaRPr>
                    </a:p>
                  </a:txBody>
                  <a:tcPr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ar-MA" dirty="0" smtClean="0">
                          <a:solidFill>
                            <a:schemeClr val="bg1"/>
                          </a:solidFill>
                          <a:cs typeface="(AH) Manal Bold" pitchFamily="2" charset="-78"/>
                        </a:rPr>
                        <a:t>الــقــســــم</a:t>
                      </a:r>
                      <a:endParaRPr lang="fr-FR" dirty="0">
                        <a:solidFill>
                          <a:schemeClr val="bg1"/>
                        </a:solidFill>
                        <a:cs typeface="(AH) Manal Bold" pitchFamily="2" charset="-78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7030A0"/>
                    </a:solidFill>
                  </a:tcPr>
                </a:tc>
              </a:tr>
              <a:tr h="502011">
                <a:tc>
                  <a:txBody>
                    <a:bodyPr/>
                    <a:lstStyle/>
                    <a:p>
                      <a:pPr algn="ctr" rtl="1">
                        <a:lnSpc>
                          <a:spcPts val="2000"/>
                        </a:lnSpc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j-cs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j-cs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lang="fr-FR" dirty="0"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36000" marB="36000" anchor="ctr"/>
                </a:tc>
              </a:tr>
              <a:tr h="506514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kumimoji="0" lang="fr-FR" sz="1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36000" marB="36000" anchor="ctr"/>
                </a:tc>
              </a:tr>
              <a:tr h="495258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kumimoji="0" lang="fr-FR" sz="1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36000" marB="36000" anchor="ctr"/>
                </a:tc>
              </a:tr>
              <a:tr h="495258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kumimoji="0" lang="fr-FR" sz="1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36000" marB="36000" anchor="ctr"/>
                </a:tc>
              </a:tr>
              <a:tr h="495258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kumimoji="0" lang="fr-FR" sz="1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36000" marB="36000" anchor="ctr"/>
                </a:tc>
              </a:tr>
              <a:tr h="495258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ts val="2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من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..................................</a:t>
                      </a:r>
                      <a:r>
                        <a:rPr kumimoji="0" lang="ar-MA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Times New Roman"/>
                        </a:rPr>
                        <a:t>إلى </a:t>
                      </a: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AGA Mashq Regular" pitchFamily="2" charset="-78"/>
                        </a:rPr>
                        <a:t>.............................</a:t>
                      </a:r>
                      <a:endParaRPr kumimoji="0" lang="fr-FR" sz="1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(AH) Manal Bold" pitchFamily="2" charset="-78"/>
                      </a:endParaRPr>
                    </a:p>
                  </a:txBody>
                  <a:tcPr marT="36000" marB="3600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36000" marB="36000" anchor="ctr"/>
                </a:tc>
              </a:tr>
            </a:tbl>
          </a:graphicData>
        </a:graphic>
      </p:graphicFrame>
      <p:sp>
        <p:nvSpPr>
          <p:cNvPr id="18" name="Hexagone 17"/>
          <p:cNvSpPr/>
          <p:nvPr/>
        </p:nvSpPr>
        <p:spPr>
          <a:xfrm>
            <a:off x="9268" y="4850240"/>
            <a:ext cx="7200000" cy="72000"/>
          </a:xfrm>
          <a:prstGeom prst="hexagon">
            <a:avLst>
              <a:gd name="adj" fmla="val 252813"/>
              <a:gd name="vf" fmla="val 115470"/>
            </a:avLst>
          </a:prstGeom>
          <a:gradFill flip="none" rotWithShape="1">
            <a:gsLst>
              <a:gs pos="0">
                <a:schemeClr val="tx1">
                  <a:lumMod val="95000"/>
                  <a:lumOff val="5000"/>
                </a:schemeClr>
              </a:gs>
              <a:gs pos="50000">
                <a:schemeClr val="tx1">
                  <a:lumMod val="50000"/>
                  <a:lumOff val="50000"/>
                </a:schemeClr>
              </a:gs>
              <a:gs pos="90000">
                <a:schemeClr val="bg1">
                  <a:alpha val="1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17" name="Groupe 16"/>
          <p:cNvGrpSpPr/>
          <p:nvPr/>
        </p:nvGrpSpPr>
        <p:grpSpPr>
          <a:xfrm>
            <a:off x="1580521" y="1856330"/>
            <a:ext cx="4038957" cy="216000"/>
            <a:chOff x="841257" y="4203691"/>
            <a:chExt cx="8069876" cy="398850"/>
          </a:xfrm>
          <a:solidFill>
            <a:srgbClr val="009900"/>
          </a:solidFill>
        </p:grpSpPr>
        <p:sp>
          <p:nvSpPr>
            <p:cNvPr id="19" name="Forme libre 18"/>
            <p:cNvSpPr/>
            <p:nvPr/>
          </p:nvSpPr>
          <p:spPr>
            <a:xfrm>
              <a:off x="4641442" y="4205035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0" name="Forme libre 19"/>
            <p:cNvSpPr/>
            <p:nvPr/>
          </p:nvSpPr>
          <p:spPr>
            <a:xfrm rot="10800000">
              <a:off x="4355976" y="4203691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2" name="Ellipse 21"/>
            <p:cNvSpPr/>
            <p:nvPr/>
          </p:nvSpPr>
          <p:spPr>
            <a:xfrm>
              <a:off x="5338507" y="4278109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3" name="Ellipse 22"/>
            <p:cNvSpPr/>
            <p:nvPr/>
          </p:nvSpPr>
          <p:spPr>
            <a:xfrm>
              <a:off x="4143351" y="4276263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4" name="Ellipse 23"/>
            <p:cNvSpPr/>
            <p:nvPr/>
          </p:nvSpPr>
          <p:spPr>
            <a:xfrm>
              <a:off x="5687189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5" name="Ellipse 24"/>
            <p:cNvSpPr/>
            <p:nvPr/>
          </p:nvSpPr>
          <p:spPr>
            <a:xfrm>
              <a:off x="3848864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6" name="Forme libre 25"/>
            <p:cNvSpPr/>
            <p:nvPr/>
          </p:nvSpPr>
          <p:spPr>
            <a:xfrm>
              <a:off x="6033025" y="4317866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7" name="Forme libre 26"/>
            <p:cNvSpPr/>
            <p:nvPr/>
          </p:nvSpPr>
          <p:spPr>
            <a:xfrm flipH="1">
              <a:off x="985257" y="4317865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8" name="Ellipse 27"/>
            <p:cNvSpPr/>
            <p:nvPr/>
          </p:nvSpPr>
          <p:spPr>
            <a:xfrm>
              <a:off x="8767133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sp>
          <p:nvSpPr>
            <p:cNvPr id="29" name="Ellipse 28"/>
            <p:cNvSpPr/>
            <p:nvPr/>
          </p:nvSpPr>
          <p:spPr>
            <a:xfrm>
              <a:off x="841257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</p:grpSp>
      <p:cxnSp>
        <p:nvCxnSpPr>
          <p:cNvPr id="3" name="Connecteur droit 2"/>
          <p:cNvCxnSpPr/>
          <p:nvPr/>
        </p:nvCxnSpPr>
        <p:spPr>
          <a:xfrm>
            <a:off x="5583442" y="1968171"/>
            <a:ext cx="1542572" cy="0"/>
          </a:xfrm>
          <a:prstGeom prst="line">
            <a:avLst/>
          </a:prstGeom>
          <a:ln>
            <a:solidFill>
              <a:srgbClr val="6699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necteur droit 29"/>
          <p:cNvCxnSpPr/>
          <p:nvPr/>
        </p:nvCxnSpPr>
        <p:spPr>
          <a:xfrm>
            <a:off x="54294" y="1968171"/>
            <a:ext cx="1542572" cy="0"/>
          </a:xfrm>
          <a:prstGeom prst="line">
            <a:avLst/>
          </a:prstGeom>
          <a:ln>
            <a:solidFill>
              <a:srgbClr val="6699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ZoneTexte 30"/>
          <p:cNvSpPr txBox="1"/>
          <p:nvPr/>
        </p:nvSpPr>
        <p:spPr>
          <a:xfrm>
            <a:off x="1130968" y="2695073"/>
            <a:ext cx="4957011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 rtl="1"/>
            <a:r>
              <a:rPr lang="ar-MA" sz="4800" dirty="0" smtClean="0">
                <a:solidFill>
                  <a:prstClr val="black"/>
                </a:solidFill>
                <a:latin typeface="A Thuluth" pitchFamily="2" charset="-78"/>
                <a:cs typeface="ALAWI-3-36" pitchFamily="2" charset="-78"/>
              </a:rPr>
              <a:t>دفتر النصوص</a:t>
            </a:r>
          </a:p>
          <a:p>
            <a:pPr algn="ctr" defTabSz="914400" rtl="1"/>
            <a:r>
              <a:rPr lang="ar-MA" sz="4000" dirty="0" smtClean="0">
                <a:ln w="6350" cmpd="sng">
                  <a:solidFill>
                    <a:sysClr val="windowText" lastClr="000000"/>
                  </a:solidFill>
                  <a:prstDash val="solid"/>
                </a:ln>
                <a:solidFill>
                  <a:srgbClr val="FFFFFF"/>
                </a:solidFill>
                <a:cs typeface="ALAWI-3-36" pitchFamily="2" charset="-78"/>
              </a:rPr>
              <a:t>اللغة العربية</a:t>
            </a:r>
            <a:endParaRPr lang="ar-MA" sz="200" dirty="0" smtClean="0">
              <a:solidFill>
                <a:prstClr val="black"/>
              </a:solidFill>
              <a:cs typeface="AGA Mashq Regular" pitchFamily="2" charset="-78"/>
            </a:endParaRPr>
          </a:p>
        </p:txBody>
      </p:sp>
      <p:sp>
        <p:nvSpPr>
          <p:cNvPr id="32" name="ZoneTexte 31"/>
          <p:cNvSpPr txBox="1"/>
          <p:nvPr/>
        </p:nvSpPr>
        <p:spPr>
          <a:xfrm>
            <a:off x="2355453" y="5020890"/>
            <a:ext cx="263726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ar-MA" sz="3200" dirty="0" smtClean="0">
                <a:solidFill>
                  <a:srgbClr val="7030A0"/>
                </a:solidFill>
                <a:latin typeface="Amiri" pitchFamily="2" charset="-78"/>
                <a:cs typeface="SKR HEAD1 Outlined" pitchFamily="2" charset="-78"/>
              </a:rPr>
              <a:t>دليل الأقسام المسندة</a:t>
            </a:r>
            <a:endParaRPr lang="fr-FR" sz="3200" dirty="0">
              <a:solidFill>
                <a:srgbClr val="7030A0"/>
              </a:solidFill>
              <a:latin typeface="Amiri" pitchFamily="2" charset="-78"/>
              <a:cs typeface="SKR HEAD1 Outlined" pitchFamily="2" charset="-78"/>
            </a:endParaRPr>
          </a:p>
        </p:txBody>
      </p:sp>
      <p:cxnSp>
        <p:nvCxnSpPr>
          <p:cNvPr id="7" name="Connecteur droit 6"/>
          <p:cNvCxnSpPr/>
          <p:nvPr/>
        </p:nvCxnSpPr>
        <p:spPr>
          <a:xfrm flipV="1">
            <a:off x="2049518" y="10478813"/>
            <a:ext cx="3090041" cy="0"/>
          </a:xfrm>
          <a:prstGeom prst="line">
            <a:avLst/>
          </a:prstGeom>
          <a:ln>
            <a:solidFill>
              <a:srgbClr val="FF33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4" name="Groupe 53"/>
          <p:cNvGrpSpPr/>
          <p:nvPr/>
        </p:nvGrpSpPr>
        <p:grpSpPr>
          <a:xfrm>
            <a:off x="3395722" y="10163174"/>
            <a:ext cx="435600" cy="324000"/>
            <a:chOff x="3380761" y="10153651"/>
            <a:chExt cx="435600" cy="366750"/>
          </a:xfrm>
        </p:grpSpPr>
        <p:sp>
          <p:nvSpPr>
            <p:cNvPr id="55" name="Arrondir un rectangle avec un coin du même côté 1"/>
            <p:cNvSpPr/>
            <p:nvPr/>
          </p:nvSpPr>
          <p:spPr>
            <a:xfrm>
              <a:off x="3380761" y="10153651"/>
              <a:ext cx="435600" cy="366750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600" b="1" dirty="0" smtClean="0">
                  <a:solidFill>
                    <a:srgbClr val="7030A0"/>
                  </a:solidFill>
                  <a:latin typeface="Century Schoolbook" pitchFamily="18" charset="0"/>
                </a:rPr>
                <a:t>1</a:t>
              </a:r>
              <a:endParaRPr lang="fr-FR" sz="1200" b="1" dirty="0">
                <a:solidFill>
                  <a:srgbClr val="7030A0"/>
                </a:solidFill>
                <a:latin typeface="Century Schoolbook" pitchFamily="18" charset="0"/>
              </a:endParaRPr>
            </a:p>
          </p:txBody>
        </p:sp>
        <p:cxnSp>
          <p:nvCxnSpPr>
            <p:cNvPr id="56" name="Connecteur droit 55"/>
            <p:cNvCxnSpPr>
              <a:stCxn id="55" idx="0"/>
              <a:endCxn id="55" idx="5"/>
            </p:cNvCxnSpPr>
            <p:nvPr/>
          </p:nvCxnSpPr>
          <p:spPr>
            <a:xfrm>
              <a:off x="3380761" y="10520401"/>
              <a:ext cx="435600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e 35"/>
          <p:cNvGrpSpPr/>
          <p:nvPr/>
        </p:nvGrpSpPr>
        <p:grpSpPr>
          <a:xfrm>
            <a:off x="2102073" y="10011556"/>
            <a:ext cx="3035453" cy="471665"/>
            <a:chOff x="2102073" y="10011556"/>
            <a:chExt cx="3035453" cy="471665"/>
          </a:xfrm>
        </p:grpSpPr>
        <p:sp>
          <p:nvSpPr>
            <p:cNvPr id="37" name="Rectangle 36"/>
            <p:cNvSpPr/>
            <p:nvPr/>
          </p:nvSpPr>
          <p:spPr>
            <a:xfrm>
              <a:off x="2102073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100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8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841526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100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00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pSp>
        <p:nvGrpSpPr>
          <p:cNvPr id="39" name="Groupe 38"/>
          <p:cNvGrpSpPr/>
          <p:nvPr/>
        </p:nvGrpSpPr>
        <p:grpSpPr>
          <a:xfrm flipH="1">
            <a:off x="-2" y="0"/>
            <a:ext cx="378373" cy="10693400"/>
            <a:chOff x="7222157" y="0"/>
            <a:chExt cx="326898" cy="10693400"/>
          </a:xfrm>
        </p:grpSpPr>
        <p:sp>
          <p:nvSpPr>
            <p:cNvPr id="40" name="Rectangle 39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1" name="Connecteur droit 40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xmlns="" val="2215201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Hexagone 26"/>
          <p:cNvSpPr/>
          <p:nvPr/>
        </p:nvSpPr>
        <p:spPr>
          <a:xfrm>
            <a:off x="361950" y="338649"/>
            <a:ext cx="7200000" cy="291971"/>
          </a:xfrm>
          <a:prstGeom prst="hexagon">
            <a:avLst>
              <a:gd name="adj" fmla="val 252813"/>
              <a:gd name="vf" fmla="val 115470"/>
            </a:avLst>
          </a:prstGeom>
          <a:gradFill flip="none" rotWithShape="1">
            <a:gsLst>
              <a:gs pos="0">
                <a:schemeClr val="tx1">
                  <a:lumMod val="95000"/>
                  <a:lumOff val="5000"/>
                </a:schemeClr>
              </a:gs>
              <a:gs pos="50000">
                <a:schemeClr val="tx1">
                  <a:lumMod val="50000"/>
                  <a:lumOff val="50000"/>
                </a:schemeClr>
              </a:gs>
              <a:gs pos="90000">
                <a:schemeClr val="bg1">
                  <a:alpha val="1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30" name="Groupe 29"/>
          <p:cNvGrpSpPr/>
          <p:nvPr/>
        </p:nvGrpSpPr>
        <p:grpSpPr>
          <a:xfrm>
            <a:off x="1819950" y="5060300"/>
            <a:ext cx="4284000" cy="252000"/>
            <a:chOff x="985287" y="585664"/>
            <a:chExt cx="6630735" cy="397576"/>
          </a:xfrm>
          <a:solidFill>
            <a:srgbClr val="FF33CC"/>
          </a:solidFill>
        </p:grpSpPr>
        <p:grpSp>
          <p:nvGrpSpPr>
            <p:cNvPr id="43" name="Groupe 42"/>
            <p:cNvGrpSpPr/>
            <p:nvPr/>
          </p:nvGrpSpPr>
          <p:grpSpPr>
            <a:xfrm>
              <a:off x="2716877" y="585664"/>
              <a:ext cx="3169456" cy="397576"/>
              <a:chOff x="3382075" y="3928931"/>
              <a:chExt cx="3169456" cy="397576"/>
            </a:xfrm>
            <a:grpFill/>
          </p:grpSpPr>
          <p:sp>
            <p:nvSpPr>
              <p:cNvPr id="52" name="Forme libre 51"/>
              <p:cNvSpPr/>
              <p:nvPr/>
            </p:nvSpPr>
            <p:spPr>
              <a:xfrm flipH="1">
                <a:off x="4158041" y="398368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3" name="Ellipse 52"/>
              <p:cNvSpPr/>
              <p:nvPr/>
            </p:nvSpPr>
            <p:spPr>
              <a:xfrm>
                <a:off x="4834291" y="3983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4" name="Forme libre 53"/>
              <p:cNvSpPr/>
              <p:nvPr/>
            </p:nvSpPr>
            <p:spPr>
              <a:xfrm rot="10800000">
                <a:off x="4995975" y="398375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5" name="Forme libre 54"/>
              <p:cNvSpPr/>
              <p:nvPr/>
            </p:nvSpPr>
            <p:spPr>
              <a:xfrm rot="10800000">
                <a:off x="3822790" y="392900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6" name="Forme libre 55"/>
              <p:cNvSpPr/>
              <p:nvPr/>
            </p:nvSpPr>
            <p:spPr>
              <a:xfrm flipV="1">
                <a:off x="5341380" y="392893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Ellipse 56"/>
              <p:cNvSpPr/>
              <p:nvPr/>
            </p:nvSpPr>
            <p:spPr>
              <a:xfrm>
                <a:off x="6016211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Ellipse 57"/>
              <p:cNvSpPr/>
              <p:nvPr/>
            </p:nvSpPr>
            <p:spPr>
              <a:xfrm>
                <a:off x="6335531" y="4037754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Ellipse 58"/>
              <p:cNvSpPr/>
              <p:nvPr/>
            </p:nvSpPr>
            <p:spPr>
              <a:xfrm>
                <a:off x="3629395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Ellipse 59"/>
              <p:cNvSpPr/>
              <p:nvPr/>
            </p:nvSpPr>
            <p:spPr>
              <a:xfrm>
                <a:off x="3382075" y="4033403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4" name="Groupe 43"/>
            <p:cNvGrpSpPr/>
            <p:nvPr/>
          </p:nvGrpSpPr>
          <p:grpSpPr>
            <a:xfrm>
              <a:off x="5944562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49" name="Rectangle 48"/>
              <p:cNvSpPr/>
              <p:nvPr/>
            </p:nvSpPr>
            <p:spPr>
              <a:xfrm>
                <a:off x="6066733" y="766487"/>
                <a:ext cx="1440000" cy="36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0" name="Ellipse 49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1" name="Losange 50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5" name="Groupe 44"/>
            <p:cNvGrpSpPr/>
            <p:nvPr/>
          </p:nvGrpSpPr>
          <p:grpSpPr>
            <a:xfrm flipH="1">
              <a:off x="985287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46" name="Rectangle 45"/>
              <p:cNvSpPr/>
              <p:nvPr/>
            </p:nvSpPr>
            <p:spPr>
              <a:xfrm>
                <a:off x="6066733" y="766487"/>
                <a:ext cx="1440000" cy="36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Ellipse 46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8" name="Losange 47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5" name="Groupe 4"/>
          <p:cNvGrpSpPr/>
          <p:nvPr/>
        </p:nvGrpSpPr>
        <p:grpSpPr>
          <a:xfrm>
            <a:off x="395452" y="5820340"/>
            <a:ext cx="6694425" cy="3377719"/>
            <a:chOff x="647699" y="5820340"/>
            <a:chExt cx="6694425" cy="3377719"/>
          </a:xfrm>
        </p:grpSpPr>
        <p:cxnSp>
          <p:nvCxnSpPr>
            <p:cNvPr id="82" name="Connecteur droit 81"/>
            <p:cNvCxnSpPr/>
            <p:nvPr/>
          </p:nvCxnSpPr>
          <p:spPr>
            <a:xfrm flipH="1">
              <a:off x="7008202" y="6666494"/>
              <a:ext cx="327104" cy="270465"/>
            </a:xfrm>
            <a:prstGeom prst="line">
              <a:avLst/>
            </a:pr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artDeco"/>
            </a:sp3d>
          </p:spPr>
        </p:cxnSp>
        <p:cxnSp>
          <p:nvCxnSpPr>
            <p:cNvPr id="83" name="Connecteur droit 82"/>
            <p:cNvCxnSpPr/>
            <p:nvPr/>
          </p:nvCxnSpPr>
          <p:spPr>
            <a:xfrm flipH="1">
              <a:off x="6965755" y="6611723"/>
              <a:ext cx="238721" cy="206774"/>
            </a:xfrm>
            <a:prstGeom prst="line">
              <a:avLst/>
            </a:pr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artDeco"/>
            </a:sp3d>
          </p:spPr>
        </p:cxnSp>
        <p:grpSp>
          <p:nvGrpSpPr>
            <p:cNvPr id="3" name="Groupe 2"/>
            <p:cNvGrpSpPr/>
            <p:nvPr/>
          </p:nvGrpSpPr>
          <p:grpSpPr>
            <a:xfrm>
              <a:off x="647699" y="5820340"/>
              <a:ext cx="6479999" cy="3377719"/>
              <a:chOff x="647699" y="5820340"/>
              <a:chExt cx="6551999" cy="3377719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grpSp>
            <p:nvGrpSpPr>
              <p:cNvPr id="67" name="Groupe 66"/>
              <p:cNvGrpSpPr/>
              <p:nvPr/>
            </p:nvGrpSpPr>
            <p:grpSpPr>
              <a:xfrm>
                <a:off x="647699" y="5820340"/>
                <a:ext cx="6551999" cy="3377719"/>
                <a:chOff x="352424" y="1248340"/>
                <a:chExt cx="6840000" cy="3377719"/>
              </a:xfrm>
            </p:grpSpPr>
            <p:sp>
              <p:nvSpPr>
                <p:cNvPr id="68" name="ZoneTexte 123"/>
                <p:cNvSpPr txBox="1"/>
                <p:nvPr/>
              </p:nvSpPr>
              <p:spPr>
                <a:xfrm>
                  <a:off x="4715055" y="1248340"/>
                  <a:ext cx="2477369" cy="720000"/>
                </a:xfrm>
                <a:custGeom>
                  <a:avLst/>
                  <a:gdLst>
                    <a:gd name="connsiteX0" fmla="*/ 177463 w 1879956"/>
                    <a:gd name="connsiteY0" fmla="*/ 0 h 354925"/>
                    <a:gd name="connsiteX1" fmla="*/ 1702494 w 1879956"/>
                    <a:gd name="connsiteY1" fmla="*/ 0 h 354925"/>
                    <a:gd name="connsiteX2" fmla="*/ 1879957 w 1879956"/>
                    <a:gd name="connsiteY2" fmla="*/ 177463 h 354925"/>
                    <a:gd name="connsiteX3" fmla="*/ 1879956 w 1879956"/>
                    <a:gd name="connsiteY3" fmla="*/ 354925 h 354925"/>
                    <a:gd name="connsiteX4" fmla="*/ 1879956 w 1879956"/>
                    <a:gd name="connsiteY4" fmla="*/ 354925 h 354925"/>
                    <a:gd name="connsiteX5" fmla="*/ 0 w 1879956"/>
                    <a:gd name="connsiteY5" fmla="*/ 354925 h 354925"/>
                    <a:gd name="connsiteX6" fmla="*/ 0 w 1879956"/>
                    <a:gd name="connsiteY6" fmla="*/ 354925 h 354925"/>
                    <a:gd name="connsiteX7" fmla="*/ 0 w 1879956"/>
                    <a:gd name="connsiteY7" fmla="*/ 177463 h 354925"/>
                    <a:gd name="connsiteX8" fmla="*/ 177463 w 1879956"/>
                    <a:gd name="connsiteY8" fmla="*/ 0 h 354925"/>
                    <a:gd name="connsiteX0" fmla="*/ 177463 w 1879957"/>
                    <a:gd name="connsiteY0" fmla="*/ 0 h 716875"/>
                    <a:gd name="connsiteX1" fmla="*/ 1702494 w 1879957"/>
                    <a:gd name="connsiteY1" fmla="*/ 0 h 716875"/>
                    <a:gd name="connsiteX2" fmla="*/ 1879957 w 1879957"/>
                    <a:gd name="connsiteY2" fmla="*/ 177463 h 716875"/>
                    <a:gd name="connsiteX3" fmla="*/ 1879956 w 1879957"/>
                    <a:gd name="connsiteY3" fmla="*/ 354925 h 716875"/>
                    <a:gd name="connsiteX4" fmla="*/ 1879956 w 1879957"/>
                    <a:gd name="connsiteY4" fmla="*/ 716875 h 716875"/>
                    <a:gd name="connsiteX5" fmla="*/ 0 w 1879957"/>
                    <a:gd name="connsiteY5" fmla="*/ 354925 h 716875"/>
                    <a:gd name="connsiteX6" fmla="*/ 0 w 1879957"/>
                    <a:gd name="connsiteY6" fmla="*/ 354925 h 716875"/>
                    <a:gd name="connsiteX7" fmla="*/ 0 w 1879957"/>
                    <a:gd name="connsiteY7" fmla="*/ 177463 h 716875"/>
                    <a:gd name="connsiteX8" fmla="*/ 177463 w 1879957"/>
                    <a:gd name="connsiteY8" fmla="*/ 0 h 716875"/>
                    <a:gd name="connsiteX0" fmla="*/ 177463 w 1884579"/>
                    <a:gd name="connsiteY0" fmla="*/ 0 h 716875"/>
                    <a:gd name="connsiteX1" fmla="*/ 1702494 w 1884579"/>
                    <a:gd name="connsiteY1" fmla="*/ 0 h 716875"/>
                    <a:gd name="connsiteX2" fmla="*/ 1879957 w 1884579"/>
                    <a:gd name="connsiteY2" fmla="*/ 177463 h 716875"/>
                    <a:gd name="connsiteX3" fmla="*/ 1879956 w 1884579"/>
                    <a:gd name="connsiteY3" fmla="*/ 354925 h 716875"/>
                    <a:gd name="connsiteX4" fmla="*/ 1879956 w 1884579"/>
                    <a:gd name="connsiteY4" fmla="*/ 716875 h 716875"/>
                    <a:gd name="connsiteX5" fmla="*/ 0 w 1884579"/>
                    <a:gd name="connsiteY5" fmla="*/ 354925 h 716875"/>
                    <a:gd name="connsiteX6" fmla="*/ 0 w 1884579"/>
                    <a:gd name="connsiteY6" fmla="*/ 354925 h 716875"/>
                    <a:gd name="connsiteX7" fmla="*/ 0 w 1884579"/>
                    <a:gd name="connsiteY7" fmla="*/ 177463 h 716875"/>
                    <a:gd name="connsiteX8" fmla="*/ 177463 w 1884579"/>
                    <a:gd name="connsiteY8" fmla="*/ 0 h 716875"/>
                    <a:gd name="connsiteX0" fmla="*/ 177463 w 1884704"/>
                    <a:gd name="connsiteY0" fmla="*/ 0 h 716875"/>
                    <a:gd name="connsiteX1" fmla="*/ 1702494 w 1884704"/>
                    <a:gd name="connsiteY1" fmla="*/ 0 h 716875"/>
                    <a:gd name="connsiteX2" fmla="*/ 1879957 w 1884704"/>
                    <a:gd name="connsiteY2" fmla="*/ 177463 h 716875"/>
                    <a:gd name="connsiteX3" fmla="*/ 1879956 w 1884704"/>
                    <a:gd name="connsiteY3" fmla="*/ 354925 h 716875"/>
                    <a:gd name="connsiteX4" fmla="*/ 1879956 w 1884704"/>
                    <a:gd name="connsiteY4" fmla="*/ 716875 h 716875"/>
                    <a:gd name="connsiteX5" fmla="*/ 0 w 1884704"/>
                    <a:gd name="connsiteY5" fmla="*/ 354925 h 716875"/>
                    <a:gd name="connsiteX6" fmla="*/ 0 w 1884704"/>
                    <a:gd name="connsiteY6" fmla="*/ 354925 h 716875"/>
                    <a:gd name="connsiteX7" fmla="*/ 0 w 1884704"/>
                    <a:gd name="connsiteY7" fmla="*/ 177463 h 716875"/>
                    <a:gd name="connsiteX8" fmla="*/ 177463 w 1884704"/>
                    <a:gd name="connsiteY8" fmla="*/ 0 h 716875"/>
                    <a:gd name="connsiteX0" fmla="*/ 177463 w 1880012"/>
                    <a:gd name="connsiteY0" fmla="*/ 0 h 716875"/>
                    <a:gd name="connsiteX1" fmla="*/ 1702494 w 1880012"/>
                    <a:gd name="connsiteY1" fmla="*/ 0 h 716875"/>
                    <a:gd name="connsiteX2" fmla="*/ 1879957 w 1880012"/>
                    <a:gd name="connsiteY2" fmla="*/ 177463 h 716875"/>
                    <a:gd name="connsiteX3" fmla="*/ 1879956 w 1880012"/>
                    <a:gd name="connsiteY3" fmla="*/ 354925 h 716875"/>
                    <a:gd name="connsiteX4" fmla="*/ 1879956 w 1880012"/>
                    <a:gd name="connsiteY4" fmla="*/ 716875 h 716875"/>
                    <a:gd name="connsiteX5" fmla="*/ 0 w 1880012"/>
                    <a:gd name="connsiteY5" fmla="*/ 354925 h 716875"/>
                    <a:gd name="connsiteX6" fmla="*/ 0 w 1880012"/>
                    <a:gd name="connsiteY6" fmla="*/ 354925 h 716875"/>
                    <a:gd name="connsiteX7" fmla="*/ 0 w 1880012"/>
                    <a:gd name="connsiteY7" fmla="*/ 177463 h 716875"/>
                    <a:gd name="connsiteX8" fmla="*/ 177463 w 188001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44780 w 2024792"/>
                    <a:gd name="connsiteY7" fmla="*/ 17746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44780 w 2024792"/>
                    <a:gd name="connsiteY7" fmla="*/ 17746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322243 w 2024792"/>
                    <a:gd name="connsiteY7" fmla="*/ 0 h 716875"/>
                    <a:gd name="connsiteX0" fmla="*/ 322243 w 2090660"/>
                    <a:gd name="connsiteY0" fmla="*/ 0 h 717349"/>
                    <a:gd name="connsiteX1" fmla="*/ 1847274 w 2090660"/>
                    <a:gd name="connsiteY1" fmla="*/ 0 h 717349"/>
                    <a:gd name="connsiteX2" fmla="*/ 2024737 w 2090660"/>
                    <a:gd name="connsiteY2" fmla="*/ 177463 h 717349"/>
                    <a:gd name="connsiteX3" fmla="*/ 2024736 w 2090660"/>
                    <a:gd name="connsiteY3" fmla="*/ 354925 h 717349"/>
                    <a:gd name="connsiteX4" fmla="*/ 2024736 w 2090660"/>
                    <a:gd name="connsiteY4" fmla="*/ 716875 h 717349"/>
                    <a:gd name="connsiteX5" fmla="*/ 1929737 w 2090660"/>
                    <a:gd name="connsiteY5" fmla="*/ 388732 h 717349"/>
                    <a:gd name="connsiteX6" fmla="*/ 144780 w 2090660"/>
                    <a:gd name="connsiteY6" fmla="*/ 354925 h 717349"/>
                    <a:gd name="connsiteX7" fmla="*/ 0 w 2090660"/>
                    <a:gd name="connsiteY7" fmla="*/ 362545 h 717349"/>
                    <a:gd name="connsiteX8" fmla="*/ 322243 w 2090660"/>
                    <a:gd name="connsiteY8" fmla="*/ 0 h 717349"/>
                    <a:gd name="connsiteX0" fmla="*/ 322243 w 2025576"/>
                    <a:gd name="connsiteY0" fmla="*/ 0 h 717357"/>
                    <a:gd name="connsiteX1" fmla="*/ 1847274 w 2025576"/>
                    <a:gd name="connsiteY1" fmla="*/ 0 h 717357"/>
                    <a:gd name="connsiteX2" fmla="*/ 2024737 w 2025576"/>
                    <a:gd name="connsiteY2" fmla="*/ 177463 h 717357"/>
                    <a:gd name="connsiteX3" fmla="*/ 2024736 w 2025576"/>
                    <a:gd name="connsiteY3" fmla="*/ 354925 h 717357"/>
                    <a:gd name="connsiteX4" fmla="*/ 2024736 w 2025576"/>
                    <a:gd name="connsiteY4" fmla="*/ 716875 h 717357"/>
                    <a:gd name="connsiteX5" fmla="*/ 1929737 w 2025576"/>
                    <a:gd name="connsiteY5" fmla="*/ 388732 h 717357"/>
                    <a:gd name="connsiteX6" fmla="*/ 144780 w 2025576"/>
                    <a:gd name="connsiteY6" fmla="*/ 354925 h 717357"/>
                    <a:gd name="connsiteX7" fmla="*/ 0 w 2025576"/>
                    <a:gd name="connsiteY7" fmla="*/ 362545 h 717357"/>
                    <a:gd name="connsiteX8" fmla="*/ 322243 w 2025576"/>
                    <a:gd name="connsiteY8" fmla="*/ 0 h 717357"/>
                    <a:gd name="connsiteX0" fmla="*/ 322243 w 2024737"/>
                    <a:gd name="connsiteY0" fmla="*/ 0 h 717320"/>
                    <a:gd name="connsiteX1" fmla="*/ 1847274 w 2024737"/>
                    <a:gd name="connsiteY1" fmla="*/ 0 h 717320"/>
                    <a:gd name="connsiteX2" fmla="*/ 2024737 w 2024737"/>
                    <a:gd name="connsiteY2" fmla="*/ 177463 h 717320"/>
                    <a:gd name="connsiteX3" fmla="*/ 2024736 w 2024737"/>
                    <a:gd name="connsiteY3" fmla="*/ 354925 h 717320"/>
                    <a:gd name="connsiteX4" fmla="*/ 2024736 w 2024737"/>
                    <a:gd name="connsiteY4" fmla="*/ 716875 h 717320"/>
                    <a:gd name="connsiteX5" fmla="*/ 1896400 w 2024737"/>
                    <a:gd name="connsiteY5" fmla="*/ 364919 h 717320"/>
                    <a:gd name="connsiteX6" fmla="*/ 144780 w 2024737"/>
                    <a:gd name="connsiteY6" fmla="*/ 354925 h 717320"/>
                    <a:gd name="connsiteX7" fmla="*/ 0 w 2024737"/>
                    <a:gd name="connsiteY7" fmla="*/ 362545 h 717320"/>
                    <a:gd name="connsiteX8" fmla="*/ 322243 w 2024737"/>
                    <a:gd name="connsiteY8" fmla="*/ 0 h 717320"/>
                    <a:gd name="connsiteX0" fmla="*/ 322243 w 2024737"/>
                    <a:gd name="connsiteY0" fmla="*/ 0 h 717331"/>
                    <a:gd name="connsiteX1" fmla="*/ 1847274 w 2024737"/>
                    <a:gd name="connsiteY1" fmla="*/ 0 h 717331"/>
                    <a:gd name="connsiteX2" fmla="*/ 2024737 w 2024737"/>
                    <a:gd name="connsiteY2" fmla="*/ 177463 h 717331"/>
                    <a:gd name="connsiteX3" fmla="*/ 2024736 w 2024737"/>
                    <a:gd name="connsiteY3" fmla="*/ 354925 h 717331"/>
                    <a:gd name="connsiteX4" fmla="*/ 2024736 w 2024737"/>
                    <a:gd name="connsiteY4" fmla="*/ 716875 h 717331"/>
                    <a:gd name="connsiteX5" fmla="*/ 1908306 w 2024737"/>
                    <a:gd name="connsiteY5" fmla="*/ 372063 h 717331"/>
                    <a:gd name="connsiteX6" fmla="*/ 144780 w 2024737"/>
                    <a:gd name="connsiteY6" fmla="*/ 354925 h 717331"/>
                    <a:gd name="connsiteX7" fmla="*/ 0 w 2024737"/>
                    <a:gd name="connsiteY7" fmla="*/ 362545 h 717331"/>
                    <a:gd name="connsiteX8" fmla="*/ 322243 w 2024737"/>
                    <a:gd name="connsiteY8" fmla="*/ 0 h 717331"/>
                    <a:gd name="connsiteX0" fmla="*/ 322243 w 2024737"/>
                    <a:gd name="connsiteY0" fmla="*/ 0 h 717331"/>
                    <a:gd name="connsiteX1" fmla="*/ 1847274 w 2024737"/>
                    <a:gd name="connsiteY1" fmla="*/ 0 h 717331"/>
                    <a:gd name="connsiteX2" fmla="*/ 2024737 w 2024737"/>
                    <a:gd name="connsiteY2" fmla="*/ 177463 h 717331"/>
                    <a:gd name="connsiteX3" fmla="*/ 2024736 w 2024737"/>
                    <a:gd name="connsiteY3" fmla="*/ 354925 h 717331"/>
                    <a:gd name="connsiteX4" fmla="*/ 2024736 w 2024737"/>
                    <a:gd name="connsiteY4" fmla="*/ 716875 h 717331"/>
                    <a:gd name="connsiteX5" fmla="*/ 1908306 w 2024737"/>
                    <a:gd name="connsiteY5" fmla="*/ 372063 h 717331"/>
                    <a:gd name="connsiteX6" fmla="*/ 144780 w 2024737"/>
                    <a:gd name="connsiteY6" fmla="*/ 354925 h 717331"/>
                    <a:gd name="connsiteX7" fmla="*/ 0 w 2024737"/>
                    <a:gd name="connsiteY7" fmla="*/ 362545 h 717331"/>
                    <a:gd name="connsiteX8" fmla="*/ 322243 w 2024737"/>
                    <a:gd name="connsiteY8" fmla="*/ 0 h 717331"/>
                    <a:gd name="connsiteX0" fmla="*/ 322243 w 2027686"/>
                    <a:gd name="connsiteY0" fmla="*/ 0 h 719582"/>
                    <a:gd name="connsiteX1" fmla="*/ 1847274 w 2027686"/>
                    <a:gd name="connsiteY1" fmla="*/ 0 h 719582"/>
                    <a:gd name="connsiteX2" fmla="*/ 2024737 w 2027686"/>
                    <a:gd name="connsiteY2" fmla="*/ 177463 h 719582"/>
                    <a:gd name="connsiteX3" fmla="*/ 2024736 w 2027686"/>
                    <a:gd name="connsiteY3" fmla="*/ 354925 h 719582"/>
                    <a:gd name="connsiteX4" fmla="*/ 2024736 w 2027686"/>
                    <a:gd name="connsiteY4" fmla="*/ 716875 h 719582"/>
                    <a:gd name="connsiteX5" fmla="*/ 1908306 w 2027686"/>
                    <a:gd name="connsiteY5" fmla="*/ 372063 h 719582"/>
                    <a:gd name="connsiteX6" fmla="*/ 144780 w 2027686"/>
                    <a:gd name="connsiteY6" fmla="*/ 354925 h 719582"/>
                    <a:gd name="connsiteX7" fmla="*/ 0 w 2027686"/>
                    <a:gd name="connsiteY7" fmla="*/ 362545 h 719582"/>
                    <a:gd name="connsiteX8" fmla="*/ 322243 w 2027686"/>
                    <a:gd name="connsiteY8" fmla="*/ 0 h 719582"/>
                    <a:gd name="connsiteX0" fmla="*/ 322243 w 2032977"/>
                    <a:gd name="connsiteY0" fmla="*/ 0 h 720288"/>
                    <a:gd name="connsiteX1" fmla="*/ 1847274 w 2032977"/>
                    <a:gd name="connsiteY1" fmla="*/ 0 h 720288"/>
                    <a:gd name="connsiteX2" fmla="*/ 2024737 w 2032977"/>
                    <a:gd name="connsiteY2" fmla="*/ 177463 h 720288"/>
                    <a:gd name="connsiteX3" fmla="*/ 2024736 w 2032977"/>
                    <a:gd name="connsiteY3" fmla="*/ 354925 h 720288"/>
                    <a:gd name="connsiteX4" fmla="*/ 2024736 w 2032977"/>
                    <a:gd name="connsiteY4" fmla="*/ 716875 h 720288"/>
                    <a:gd name="connsiteX5" fmla="*/ 1908306 w 2032977"/>
                    <a:gd name="connsiteY5" fmla="*/ 372063 h 720288"/>
                    <a:gd name="connsiteX6" fmla="*/ 144780 w 2032977"/>
                    <a:gd name="connsiteY6" fmla="*/ 354925 h 720288"/>
                    <a:gd name="connsiteX7" fmla="*/ 0 w 2032977"/>
                    <a:gd name="connsiteY7" fmla="*/ 362545 h 720288"/>
                    <a:gd name="connsiteX8" fmla="*/ 322243 w 2032977"/>
                    <a:gd name="connsiteY8" fmla="*/ 0 h 720288"/>
                    <a:gd name="connsiteX0" fmla="*/ 322243 w 2029802"/>
                    <a:gd name="connsiteY0" fmla="*/ 0 h 720288"/>
                    <a:gd name="connsiteX1" fmla="*/ 1847274 w 2029802"/>
                    <a:gd name="connsiteY1" fmla="*/ 0 h 720288"/>
                    <a:gd name="connsiteX2" fmla="*/ 2024737 w 2029802"/>
                    <a:gd name="connsiteY2" fmla="*/ 177463 h 720288"/>
                    <a:gd name="connsiteX3" fmla="*/ 2024736 w 2029802"/>
                    <a:gd name="connsiteY3" fmla="*/ 354925 h 720288"/>
                    <a:gd name="connsiteX4" fmla="*/ 2024736 w 2029802"/>
                    <a:gd name="connsiteY4" fmla="*/ 716875 h 720288"/>
                    <a:gd name="connsiteX5" fmla="*/ 1908306 w 2029802"/>
                    <a:gd name="connsiteY5" fmla="*/ 372063 h 720288"/>
                    <a:gd name="connsiteX6" fmla="*/ 144780 w 2029802"/>
                    <a:gd name="connsiteY6" fmla="*/ 354925 h 720288"/>
                    <a:gd name="connsiteX7" fmla="*/ 0 w 2029802"/>
                    <a:gd name="connsiteY7" fmla="*/ 362545 h 720288"/>
                    <a:gd name="connsiteX8" fmla="*/ 322243 w 2029802"/>
                    <a:gd name="connsiteY8" fmla="*/ 0 h 720288"/>
                    <a:gd name="connsiteX0" fmla="*/ 322243 w 2026131"/>
                    <a:gd name="connsiteY0" fmla="*/ 0 h 720219"/>
                    <a:gd name="connsiteX1" fmla="*/ 1847274 w 2026131"/>
                    <a:gd name="connsiteY1" fmla="*/ 0 h 720219"/>
                    <a:gd name="connsiteX2" fmla="*/ 2024737 w 2026131"/>
                    <a:gd name="connsiteY2" fmla="*/ 177463 h 720219"/>
                    <a:gd name="connsiteX3" fmla="*/ 2024736 w 2026131"/>
                    <a:gd name="connsiteY3" fmla="*/ 354925 h 720219"/>
                    <a:gd name="connsiteX4" fmla="*/ 2024736 w 2026131"/>
                    <a:gd name="connsiteY4" fmla="*/ 716875 h 720219"/>
                    <a:gd name="connsiteX5" fmla="*/ 1889256 w 2026131"/>
                    <a:gd name="connsiteY5" fmla="*/ 364919 h 720219"/>
                    <a:gd name="connsiteX6" fmla="*/ 144780 w 2026131"/>
                    <a:gd name="connsiteY6" fmla="*/ 354925 h 720219"/>
                    <a:gd name="connsiteX7" fmla="*/ 0 w 2026131"/>
                    <a:gd name="connsiteY7" fmla="*/ 362545 h 720219"/>
                    <a:gd name="connsiteX8" fmla="*/ 322243 w 2026131"/>
                    <a:gd name="connsiteY8" fmla="*/ 0 h 720219"/>
                    <a:gd name="connsiteX0" fmla="*/ 322243 w 2029194"/>
                    <a:gd name="connsiteY0" fmla="*/ 0 h 720408"/>
                    <a:gd name="connsiteX1" fmla="*/ 1847274 w 2029194"/>
                    <a:gd name="connsiteY1" fmla="*/ 0 h 720408"/>
                    <a:gd name="connsiteX2" fmla="*/ 2024737 w 2029194"/>
                    <a:gd name="connsiteY2" fmla="*/ 177463 h 720408"/>
                    <a:gd name="connsiteX3" fmla="*/ 2024736 w 2029194"/>
                    <a:gd name="connsiteY3" fmla="*/ 354925 h 720408"/>
                    <a:gd name="connsiteX4" fmla="*/ 2024736 w 2029194"/>
                    <a:gd name="connsiteY4" fmla="*/ 716875 h 720408"/>
                    <a:gd name="connsiteX5" fmla="*/ 1905925 w 2029194"/>
                    <a:gd name="connsiteY5" fmla="*/ 383969 h 720408"/>
                    <a:gd name="connsiteX6" fmla="*/ 144780 w 2029194"/>
                    <a:gd name="connsiteY6" fmla="*/ 354925 h 720408"/>
                    <a:gd name="connsiteX7" fmla="*/ 0 w 2029194"/>
                    <a:gd name="connsiteY7" fmla="*/ 362545 h 720408"/>
                    <a:gd name="connsiteX8" fmla="*/ 322243 w 2029194"/>
                    <a:gd name="connsiteY8" fmla="*/ 0 h 720408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9567"/>
                    <a:gd name="connsiteY0" fmla="*/ 0 h 611986"/>
                    <a:gd name="connsiteX1" fmla="*/ 1849656 w 2029567"/>
                    <a:gd name="connsiteY1" fmla="*/ 0 h 611986"/>
                    <a:gd name="connsiteX2" fmla="*/ 2027119 w 2029567"/>
                    <a:gd name="connsiteY2" fmla="*/ 177463 h 611986"/>
                    <a:gd name="connsiteX3" fmla="*/ 2027118 w 2029567"/>
                    <a:gd name="connsiteY3" fmla="*/ 354925 h 611986"/>
                    <a:gd name="connsiteX4" fmla="*/ 2029499 w 2029567"/>
                    <a:gd name="connsiteY4" fmla="*/ 607338 h 611986"/>
                    <a:gd name="connsiteX5" fmla="*/ 1860682 w 2029567"/>
                    <a:gd name="connsiteY5" fmla="*/ 355394 h 611986"/>
                    <a:gd name="connsiteX6" fmla="*/ 147162 w 2029567"/>
                    <a:gd name="connsiteY6" fmla="*/ 354925 h 611986"/>
                    <a:gd name="connsiteX7" fmla="*/ 0 w 2029567"/>
                    <a:gd name="connsiteY7" fmla="*/ 353020 h 611986"/>
                    <a:gd name="connsiteX8" fmla="*/ 324625 w 2029567"/>
                    <a:gd name="connsiteY8" fmla="*/ 0 h 611986"/>
                    <a:gd name="connsiteX0" fmla="*/ 324625 w 2033407"/>
                    <a:gd name="connsiteY0" fmla="*/ 0 h 609119"/>
                    <a:gd name="connsiteX1" fmla="*/ 1849656 w 2033407"/>
                    <a:gd name="connsiteY1" fmla="*/ 0 h 609119"/>
                    <a:gd name="connsiteX2" fmla="*/ 2027119 w 2033407"/>
                    <a:gd name="connsiteY2" fmla="*/ 177463 h 609119"/>
                    <a:gd name="connsiteX3" fmla="*/ 2027118 w 2033407"/>
                    <a:gd name="connsiteY3" fmla="*/ 354925 h 609119"/>
                    <a:gd name="connsiteX4" fmla="*/ 2029499 w 2033407"/>
                    <a:gd name="connsiteY4" fmla="*/ 607338 h 609119"/>
                    <a:gd name="connsiteX5" fmla="*/ 1996413 w 2033407"/>
                    <a:gd name="connsiteY5" fmla="*/ 455406 h 609119"/>
                    <a:gd name="connsiteX6" fmla="*/ 1860682 w 2033407"/>
                    <a:gd name="connsiteY6" fmla="*/ 355394 h 609119"/>
                    <a:gd name="connsiteX7" fmla="*/ 147162 w 2033407"/>
                    <a:gd name="connsiteY7" fmla="*/ 354925 h 609119"/>
                    <a:gd name="connsiteX8" fmla="*/ 0 w 2033407"/>
                    <a:gd name="connsiteY8" fmla="*/ 353020 h 609119"/>
                    <a:gd name="connsiteX9" fmla="*/ 324625 w 2033407"/>
                    <a:gd name="connsiteY9" fmla="*/ 0 h 609119"/>
                    <a:gd name="connsiteX0" fmla="*/ 324625 w 2065462"/>
                    <a:gd name="connsiteY0" fmla="*/ 0 h 609119"/>
                    <a:gd name="connsiteX1" fmla="*/ 1849656 w 2065462"/>
                    <a:gd name="connsiteY1" fmla="*/ 0 h 609119"/>
                    <a:gd name="connsiteX2" fmla="*/ 2027119 w 2065462"/>
                    <a:gd name="connsiteY2" fmla="*/ 177463 h 609119"/>
                    <a:gd name="connsiteX3" fmla="*/ 2027118 w 2065462"/>
                    <a:gd name="connsiteY3" fmla="*/ 354925 h 609119"/>
                    <a:gd name="connsiteX4" fmla="*/ 2029499 w 2065462"/>
                    <a:gd name="connsiteY4" fmla="*/ 607338 h 609119"/>
                    <a:gd name="connsiteX5" fmla="*/ 1996413 w 2065462"/>
                    <a:gd name="connsiteY5" fmla="*/ 455406 h 609119"/>
                    <a:gd name="connsiteX6" fmla="*/ 1860682 w 2065462"/>
                    <a:gd name="connsiteY6" fmla="*/ 355394 h 609119"/>
                    <a:gd name="connsiteX7" fmla="*/ 147162 w 2065462"/>
                    <a:gd name="connsiteY7" fmla="*/ 354925 h 609119"/>
                    <a:gd name="connsiteX8" fmla="*/ 0 w 2065462"/>
                    <a:gd name="connsiteY8" fmla="*/ 353020 h 609119"/>
                    <a:gd name="connsiteX9" fmla="*/ 324625 w 2065462"/>
                    <a:gd name="connsiteY9" fmla="*/ 0 h 609119"/>
                    <a:gd name="connsiteX0" fmla="*/ 324625 w 2065462"/>
                    <a:gd name="connsiteY0" fmla="*/ 0 h 608923"/>
                    <a:gd name="connsiteX1" fmla="*/ 1849656 w 2065462"/>
                    <a:gd name="connsiteY1" fmla="*/ 0 h 608923"/>
                    <a:gd name="connsiteX2" fmla="*/ 2027119 w 2065462"/>
                    <a:gd name="connsiteY2" fmla="*/ 177463 h 608923"/>
                    <a:gd name="connsiteX3" fmla="*/ 2027118 w 2065462"/>
                    <a:gd name="connsiteY3" fmla="*/ 354925 h 608923"/>
                    <a:gd name="connsiteX4" fmla="*/ 2029499 w 2065462"/>
                    <a:gd name="connsiteY4" fmla="*/ 607338 h 608923"/>
                    <a:gd name="connsiteX5" fmla="*/ 1996413 w 2065462"/>
                    <a:gd name="connsiteY5" fmla="*/ 455406 h 608923"/>
                    <a:gd name="connsiteX6" fmla="*/ 1860682 w 2065462"/>
                    <a:gd name="connsiteY6" fmla="*/ 355394 h 608923"/>
                    <a:gd name="connsiteX7" fmla="*/ 147162 w 2065462"/>
                    <a:gd name="connsiteY7" fmla="*/ 354925 h 608923"/>
                    <a:gd name="connsiteX8" fmla="*/ 0 w 2065462"/>
                    <a:gd name="connsiteY8" fmla="*/ 353020 h 608923"/>
                    <a:gd name="connsiteX9" fmla="*/ 324625 w 2065462"/>
                    <a:gd name="connsiteY9" fmla="*/ 0 h 608923"/>
                    <a:gd name="connsiteX0" fmla="*/ 324625 w 2031033"/>
                    <a:gd name="connsiteY0" fmla="*/ 0 h 609068"/>
                    <a:gd name="connsiteX1" fmla="*/ 1849656 w 2031033"/>
                    <a:gd name="connsiteY1" fmla="*/ 0 h 609068"/>
                    <a:gd name="connsiteX2" fmla="*/ 2027119 w 2031033"/>
                    <a:gd name="connsiteY2" fmla="*/ 177463 h 609068"/>
                    <a:gd name="connsiteX3" fmla="*/ 2027118 w 2031033"/>
                    <a:gd name="connsiteY3" fmla="*/ 354925 h 609068"/>
                    <a:gd name="connsiteX4" fmla="*/ 2029499 w 2031033"/>
                    <a:gd name="connsiteY4" fmla="*/ 607338 h 609068"/>
                    <a:gd name="connsiteX5" fmla="*/ 1996413 w 2031033"/>
                    <a:gd name="connsiteY5" fmla="*/ 455406 h 609068"/>
                    <a:gd name="connsiteX6" fmla="*/ 1860682 w 2031033"/>
                    <a:gd name="connsiteY6" fmla="*/ 355394 h 609068"/>
                    <a:gd name="connsiteX7" fmla="*/ 147162 w 2031033"/>
                    <a:gd name="connsiteY7" fmla="*/ 354925 h 609068"/>
                    <a:gd name="connsiteX8" fmla="*/ 0 w 2031033"/>
                    <a:gd name="connsiteY8" fmla="*/ 353020 h 609068"/>
                    <a:gd name="connsiteX9" fmla="*/ 324625 w 2031033"/>
                    <a:gd name="connsiteY9" fmla="*/ 0 h 609068"/>
                    <a:gd name="connsiteX0" fmla="*/ 324625 w 2042231"/>
                    <a:gd name="connsiteY0" fmla="*/ 0 h 609031"/>
                    <a:gd name="connsiteX1" fmla="*/ 1849656 w 2042231"/>
                    <a:gd name="connsiteY1" fmla="*/ 0 h 609031"/>
                    <a:gd name="connsiteX2" fmla="*/ 2027119 w 2042231"/>
                    <a:gd name="connsiteY2" fmla="*/ 177463 h 609031"/>
                    <a:gd name="connsiteX3" fmla="*/ 2027118 w 2042231"/>
                    <a:gd name="connsiteY3" fmla="*/ 354925 h 609031"/>
                    <a:gd name="connsiteX4" fmla="*/ 2029499 w 2042231"/>
                    <a:gd name="connsiteY4" fmla="*/ 607338 h 609031"/>
                    <a:gd name="connsiteX5" fmla="*/ 1996413 w 2042231"/>
                    <a:gd name="connsiteY5" fmla="*/ 455406 h 609031"/>
                    <a:gd name="connsiteX6" fmla="*/ 2003556 w 2042231"/>
                    <a:gd name="connsiteY6" fmla="*/ 400637 h 609031"/>
                    <a:gd name="connsiteX7" fmla="*/ 1860682 w 2042231"/>
                    <a:gd name="connsiteY7" fmla="*/ 355394 h 609031"/>
                    <a:gd name="connsiteX8" fmla="*/ 147162 w 2042231"/>
                    <a:gd name="connsiteY8" fmla="*/ 354925 h 609031"/>
                    <a:gd name="connsiteX9" fmla="*/ 0 w 2042231"/>
                    <a:gd name="connsiteY9" fmla="*/ 353020 h 609031"/>
                    <a:gd name="connsiteX10" fmla="*/ 324625 w 2042231"/>
                    <a:gd name="connsiteY10" fmla="*/ 0 h 609031"/>
                    <a:gd name="connsiteX0" fmla="*/ 324625 w 2029499"/>
                    <a:gd name="connsiteY0" fmla="*/ 0 h 609031"/>
                    <a:gd name="connsiteX1" fmla="*/ 1849656 w 2029499"/>
                    <a:gd name="connsiteY1" fmla="*/ 0 h 609031"/>
                    <a:gd name="connsiteX2" fmla="*/ 2027119 w 2029499"/>
                    <a:gd name="connsiteY2" fmla="*/ 177463 h 609031"/>
                    <a:gd name="connsiteX3" fmla="*/ 2027118 w 2029499"/>
                    <a:gd name="connsiteY3" fmla="*/ 354925 h 609031"/>
                    <a:gd name="connsiteX4" fmla="*/ 2029499 w 2029499"/>
                    <a:gd name="connsiteY4" fmla="*/ 607338 h 609031"/>
                    <a:gd name="connsiteX5" fmla="*/ 1996413 w 2029499"/>
                    <a:gd name="connsiteY5" fmla="*/ 455406 h 609031"/>
                    <a:gd name="connsiteX6" fmla="*/ 2003556 w 2029499"/>
                    <a:gd name="connsiteY6" fmla="*/ 400637 h 609031"/>
                    <a:gd name="connsiteX7" fmla="*/ 1924975 w 2029499"/>
                    <a:gd name="connsiteY7" fmla="*/ 372063 h 609031"/>
                    <a:gd name="connsiteX8" fmla="*/ 1860682 w 2029499"/>
                    <a:gd name="connsiteY8" fmla="*/ 355394 h 609031"/>
                    <a:gd name="connsiteX9" fmla="*/ 147162 w 2029499"/>
                    <a:gd name="connsiteY9" fmla="*/ 354925 h 609031"/>
                    <a:gd name="connsiteX10" fmla="*/ 0 w 2029499"/>
                    <a:gd name="connsiteY10" fmla="*/ 353020 h 609031"/>
                    <a:gd name="connsiteX11" fmla="*/ 324625 w 2029499"/>
                    <a:gd name="connsiteY11" fmla="*/ 0 h 609031"/>
                    <a:gd name="connsiteX0" fmla="*/ 324625 w 2040319"/>
                    <a:gd name="connsiteY0" fmla="*/ 0 h 609031"/>
                    <a:gd name="connsiteX1" fmla="*/ 1849656 w 2040319"/>
                    <a:gd name="connsiteY1" fmla="*/ 0 h 609031"/>
                    <a:gd name="connsiteX2" fmla="*/ 2027119 w 2040319"/>
                    <a:gd name="connsiteY2" fmla="*/ 177463 h 609031"/>
                    <a:gd name="connsiteX3" fmla="*/ 2027118 w 2040319"/>
                    <a:gd name="connsiteY3" fmla="*/ 354925 h 609031"/>
                    <a:gd name="connsiteX4" fmla="*/ 2029499 w 2040319"/>
                    <a:gd name="connsiteY4" fmla="*/ 607338 h 609031"/>
                    <a:gd name="connsiteX5" fmla="*/ 1996413 w 2040319"/>
                    <a:gd name="connsiteY5" fmla="*/ 455406 h 609031"/>
                    <a:gd name="connsiteX6" fmla="*/ 2003556 w 2040319"/>
                    <a:gd name="connsiteY6" fmla="*/ 400637 h 609031"/>
                    <a:gd name="connsiteX7" fmla="*/ 1860682 w 2040319"/>
                    <a:gd name="connsiteY7" fmla="*/ 355394 h 609031"/>
                    <a:gd name="connsiteX8" fmla="*/ 147162 w 2040319"/>
                    <a:gd name="connsiteY8" fmla="*/ 354925 h 609031"/>
                    <a:gd name="connsiteX9" fmla="*/ 0 w 2040319"/>
                    <a:gd name="connsiteY9" fmla="*/ 353020 h 609031"/>
                    <a:gd name="connsiteX10" fmla="*/ 324625 w 2040319"/>
                    <a:gd name="connsiteY10" fmla="*/ 0 h 609031"/>
                    <a:gd name="connsiteX0" fmla="*/ 324625 w 2034866"/>
                    <a:gd name="connsiteY0" fmla="*/ 0 h 609119"/>
                    <a:gd name="connsiteX1" fmla="*/ 1849656 w 2034866"/>
                    <a:gd name="connsiteY1" fmla="*/ 0 h 609119"/>
                    <a:gd name="connsiteX2" fmla="*/ 2027119 w 2034866"/>
                    <a:gd name="connsiteY2" fmla="*/ 177463 h 609119"/>
                    <a:gd name="connsiteX3" fmla="*/ 2027118 w 2034866"/>
                    <a:gd name="connsiteY3" fmla="*/ 354925 h 609119"/>
                    <a:gd name="connsiteX4" fmla="*/ 2029499 w 2034866"/>
                    <a:gd name="connsiteY4" fmla="*/ 607338 h 609119"/>
                    <a:gd name="connsiteX5" fmla="*/ 1996413 w 2034866"/>
                    <a:gd name="connsiteY5" fmla="*/ 455406 h 609119"/>
                    <a:gd name="connsiteX6" fmla="*/ 1860682 w 2034866"/>
                    <a:gd name="connsiteY6" fmla="*/ 355394 h 609119"/>
                    <a:gd name="connsiteX7" fmla="*/ 147162 w 2034866"/>
                    <a:gd name="connsiteY7" fmla="*/ 354925 h 609119"/>
                    <a:gd name="connsiteX8" fmla="*/ 0 w 2034866"/>
                    <a:gd name="connsiteY8" fmla="*/ 353020 h 609119"/>
                    <a:gd name="connsiteX9" fmla="*/ 324625 w 2034866"/>
                    <a:gd name="connsiteY9" fmla="*/ 0 h 609119"/>
                    <a:gd name="connsiteX0" fmla="*/ 324625 w 2052339"/>
                    <a:gd name="connsiteY0" fmla="*/ 0 h 607338"/>
                    <a:gd name="connsiteX1" fmla="*/ 1849656 w 2052339"/>
                    <a:gd name="connsiteY1" fmla="*/ 0 h 607338"/>
                    <a:gd name="connsiteX2" fmla="*/ 2027119 w 2052339"/>
                    <a:gd name="connsiteY2" fmla="*/ 177463 h 607338"/>
                    <a:gd name="connsiteX3" fmla="*/ 2027118 w 2052339"/>
                    <a:gd name="connsiteY3" fmla="*/ 354925 h 607338"/>
                    <a:gd name="connsiteX4" fmla="*/ 2029499 w 2052339"/>
                    <a:gd name="connsiteY4" fmla="*/ 607338 h 607338"/>
                    <a:gd name="connsiteX5" fmla="*/ 1860682 w 2052339"/>
                    <a:gd name="connsiteY5" fmla="*/ 355394 h 607338"/>
                    <a:gd name="connsiteX6" fmla="*/ 147162 w 2052339"/>
                    <a:gd name="connsiteY6" fmla="*/ 354925 h 607338"/>
                    <a:gd name="connsiteX7" fmla="*/ 0 w 2052339"/>
                    <a:gd name="connsiteY7" fmla="*/ 353020 h 607338"/>
                    <a:gd name="connsiteX8" fmla="*/ 324625 w 2052339"/>
                    <a:gd name="connsiteY8" fmla="*/ 0 h 607338"/>
                    <a:gd name="connsiteX0" fmla="*/ 324625 w 2057746"/>
                    <a:gd name="connsiteY0" fmla="*/ 0 h 608183"/>
                    <a:gd name="connsiteX1" fmla="*/ 1849656 w 2057746"/>
                    <a:gd name="connsiteY1" fmla="*/ 0 h 608183"/>
                    <a:gd name="connsiteX2" fmla="*/ 2027119 w 2057746"/>
                    <a:gd name="connsiteY2" fmla="*/ 177463 h 608183"/>
                    <a:gd name="connsiteX3" fmla="*/ 2027118 w 2057746"/>
                    <a:gd name="connsiteY3" fmla="*/ 354925 h 608183"/>
                    <a:gd name="connsiteX4" fmla="*/ 2029499 w 2057746"/>
                    <a:gd name="connsiteY4" fmla="*/ 607338 h 608183"/>
                    <a:gd name="connsiteX5" fmla="*/ 2039275 w 2057746"/>
                    <a:gd name="connsiteY5" fmla="*/ 433976 h 608183"/>
                    <a:gd name="connsiteX6" fmla="*/ 1860682 w 2057746"/>
                    <a:gd name="connsiteY6" fmla="*/ 355394 h 608183"/>
                    <a:gd name="connsiteX7" fmla="*/ 147162 w 2057746"/>
                    <a:gd name="connsiteY7" fmla="*/ 354925 h 608183"/>
                    <a:gd name="connsiteX8" fmla="*/ 0 w 2057746"/>
                    <a:gd name="connsiteY8" fmla="*/ 353020 h 608183"/>
                    <a:gd name="connsiteX9" fmla="*/ 324625 w 2057746"/>
                    <a:gd name="connsiteY9" fmla="*/ 0 h 608183"/>
                    <a:gd name="connsiteX0" fmla="*/ 324625 w 2050000"/>
                    <a:gd name="connsiteY0" fmla="*/ 0 h 608183"/>
                    <a:gd name="connsiteX1" fmla="*/ 1849656 w 2050000"/>
                    <a:gd name="connsiteY1" fmla="*/ 0 h 608183"/>
                    <a:gd name="connsiteX2" fmla="*/ 2027119 w 2050000"/>
                    <a:gd name="connsiteY2" fmla="*/ 177463 h 608183"/>
                    <a:gd name="connsiteX3" fmla="*/ 2027118 w 2050000"/>
                    <a:gd name="connsiteY3" fmla="*/ 354925 h 608183"/>
                    <a:gd name="connsiteX4" fmla="*/ 2029499 w 2050000"/>
                    <a:gd name="connsiteY4" fmla="*/ 607338 h 608183"/>
                    <a:gd name="connsiteX5" fmla="*/ 2039275 w 2050000"/>
                    <a:gd name="connsiteY5" fmla="*/ 433976 h 608183"/>
                    <a:gd name="connsiteX6" fmla="*/ 1860682 w 2050000"/>
                    <a:gd name="connsiteY6" fmla="*/ 355394 h 608183"/>
                    <a:gd name="connsiteX7" fmla="*/ 147162 w 2050000"/>
                    <a:gd name="connsiteY7" fmla="*/ 354925 h 608183"/>
                    <a:gd name="connsiteX8" fmla="*/ 0 w 2050000"/>
                    <a:gd name="connsiteY8" fmla="*/ 353020 h 608183"/>
                    <a:gd name="connsiteX9" fmla="*/ 324625 w 2050000"/>
                    <a:gd name="connsiteY9" fmla="*/ 0 h 608183"/>
                    <a:gd name="connsiteX0" fmla="*/ 324625 w 2083509"/>
                    <a:gd name="connsiteY0" fmla="*/ 0 h 608183"/>
                    <a:gd name="connsiteX1" fmla="*/ 1849656 w 2083509"/>
                    <a:gd name="connsiteY1" fmla="*/ 0 h 608183"/>
                    <a:gd name="connsiteX2" fmla="*/ 2027119 w 2083509"/>
                    <a:gd name="connsiteY2" fmla="*/ 177463 h 608183"/>
                    <a:gd name="connsiteX3" fmla="*/ 2027118 w 2083509"/>
                    <a:gd name="connsiteY3" fmla="*/ 354925 h 608183"/>
                    <a:gd name="connsiteX4" fmla="*/ 2029499 w 2083509"/>
                    <a:gd name="connsiteY4" fmla="*/ 607338 h 608183"/>
                    <a:gd name="connsiteX5" fmla="*/ 2039275 w 2083509"/>
                    <a:gd name="connsiteY5" fmla="*/ 433976 h 608183"/>
                    <a:gd name="connsiteX6" fmla="*/ 1860682 w 2083509"/>
                    <a:gd name="connsiteY6" fmla="*/ 355394 h 608183"/>
                    <a:gd name="connsiteX7" fmla="*/ 147162 w 2083509"/>
                    <a:gd name="connsiteY7" fmla="*/ 354925 h 608183"/>
                    <a:gd name="connsiteX8" fmla="*/ 0 w 2083509"/>
                    <a:gd name="connsiteY8" fmla="*/ 353020 h 608183"/>
                    <a:gd name="connsiteX9" fmla="*/ 324625 w 2083509"/>
                    <a:gd name="connsiteY9" fmla="*/ 0 h 608183"/>
                    <a:gd name="connsiteX0" fmla="*/ 324625 w 2083509"/>
                    <a:gd name="connsiteY0" fmla="*/ 0 h 608170"/>
                    <a:gd name="connsiteX1" fmla="*/ 1849656 w 2083509"/>
                    <a:gd name="connsiteY1" fmla="*/ 0 h 608170"/>
                    <a:gd name="connsiteX2" fmla="*/ 2027119 w 2083509"/>
                    <a:gd name="connsiteY2" fmla="*/ 177463 h 608170"/>
                    <a:gd name="connsiteX3" fmla="*/ 2027118 w 2083509"/>
                    <a:gd name="connsiteY3" fmla="*/ 354925 h 608170"/>
                    <a:gd name="connsiteX4" fmla="*/ 2029499 w 2083509"/>
                    <a:gd name="connsiteY4" fmla="*/ 607338 h 608170"/>
                    <a:gd name="connsiteX5" fmla="*/ 2039275 w 2083509"/>
                    <a:gd name="connsiteY5" fmla="*/ 433976 h 608170"/>
                    <a:gd name="connsiteX6" fmla="*/ 1860682 w 2083509"/>
                    <a:gd name="connsiteY6" fmla="*/ 355394 h 608170"/>
                    <a:gd name="connsiteX7" fmla="*/ 147162 w 2083509"/>
                    <a:gd name="connsiteY7" fmla="*/ 354925 h 608170"/>
                    <a:gd name="connsiteX8" fmla="*/ 0 w 2083509"/>
                    <a:gd name="connsiteY8" fmla="*/ 353020 h 608170"/>
                    <a:gd name="connsiteX9" fmla="*/ 324625 w 2083509"/>
                    <a:gd name="connsiteY9" fmla="*/ 0 h 608170"/>
                    <a:gd name="connsiteX0" fmla="*/ 324625 w 2052339"/>
                    <a:gd name="connsiteY0" fmla="*/ 0 h 607338"/>
                    <a:gd name="connsiteX1" fmla="*/ 1849656 w 2052339"/>
                    <a:gd name="connsiteY1" fmla="*/ 0 h 607338"/>
                    <a:gd name="connsiteX2" fmla="*/ 2027119 w 2052339"/>
                    <a:gd name="connsiteY2" fmla="*/ 177463 h 607338"/>
                    <a:gd name="connsiteX3" fmla="*/ 2027118 w 2052339"/>
                    <a:gd name="connsiteY3" fmla="*/ 354925 h 607338"/>
                    <a:gd name="connsiteX4" fmla="*/ 2029499 w 2052339"/>
                    <a:gd name="connsiteY4" fmla="*/ 607338 h 607338"/>
                    <a:gd name="connsiteX5" fmla="*/ 1860682 w 2052339"/>
                    <a:gd name="connsiteY5" fmla="*/ 355394 h 607338"/>
                    <a:gd name="connsiteX6" fmla="*/ 147162 w 2052339"/>
                    <a:gd name="connsiteY6" fmla="*/ 354925 h 607338"/>
                    <a:gd name="connsiteX7" fmla="*/ 0 w 2052339"/>
                    <a:gd name="connsiteY7" fmla="*/ 353020 h 607338"/>
                    <a:gd name="connsiteX8" fmla="*/ 324625 w 2052339"/>
                    <a:gd name="connsiteY8" fmla="*/ 0 h 607338"/>
                    <a:gd name="connsiteX0" fmla="*/ 324625 w 2059550"/>
                    <a:gd name="connsiteY0" fmla="*/ 0 h 607338"/>
                    <a:gd name="connsiteX1" fmla="*/ 1849656 w 2059550"/>
                    <a:gd name="connsiteY1" fmla="*/ 0 h 607338"/>
                    <a:gd name="connsiteX2" fmla="*/ 2027119 w 2059550"/>
                    <a:gd name="connsiteY2" fmla="*/ 177463 h 607338"/>
                    <a:gd name="connsiteX3" fmla="*/ 2027118 w 2059550"/>
                    <a:gd name="connsiteY3" fmla="*/ 354925 h 607338"/>
                    <a:gd name="connsiteX4" fmla="*/ 2029499 w 2059550"/>
                    <a:gd name="connsiteY4" fmla="*/ 607338 h 607338"/>
                    <a:gd name="connsiteX5" fmla="*/ 1860682 w 2059550"/>
                    <a:gd name="connsiteY5" fmla="*/ 355394 h 607338"/>
                    <a:gd name="connsiteX6" fmla="*/ 147162 w 2059550"/>
                    <a:gd name="connsiteY6" fmla="*/ 354925 h 607338"/>
                    <a:gd name="connsiteX7" fmla="*/ 0 w 2059550"/>
                    <a:gd name="connsiteY7" fmla="*/ 353020 h 607338"/>
                    <a:gd name="connsiteX8" fmla="*/ 324625 w 2059550"/>
                    <a:gd name="connsiteY8" fmla="*/ 0 h 607338"/>
                    <a:gd name="connsiteX0" fmla="*/ 324625 w 2059550"/>
                    <a:gd name="connsiteY0" fmla="*/ 0 h 638053"/>
                    <a:gd name="connsiteX1" fmla="*/ 1849656 w 2059550"/>
                    <a:gd name="connsiteY1" fmla="*/ 0 h 638053"/>
                    <a:gd name="connsiteX2" fmla="*/ 2027119 w 2059550"/>
                    <a:gd name="connsiteY2" fmla="*/ 177463 h 638053"/>
                    <a:gd name="connsiteX3" fmla="*/ 2027118 w 2059550"/>
                    <a:gd name="connsiteY3" fmla="*/ 354925 h 638053"/>
                    <a:gd name="connsiteX4" fmla="*/ 2029499 w 2059550"/>
                    <a:gd name="connsiteY4" fmla="*/ 607338 h 638053"/>
                    <a:gd name="connsiteX5" fmla="*/ 1860682 w 2059550"/>
                    <a:gd name="connsiteY5" fmla="*/ 355394 h 638053"/>
                    <a:gd name="connsiteX6" fmla="*/ 147162 w 2059550"/>
                    <a:gd name="connsiteY6" fmla="*/ 354925 h 638053"/>
                    <a:gd name="connsiteX7" fmla="*/ 0 w 2059550"/>
                    <a:gd name="connsiteY7" fmla="*/ 353020 h 638053"/>
                    <a:gd name="connsiteX8" fmla="*/ 324625 w 2059550"/>
                    <a:gd name="connsiteY8" fmla="*/ 0 h 638053"/>
                    <a:gd name="connsiteX0" fmla="*/ 324625 w 2061387"/>
                    <a:gd name="connsiteY0" fmla="*/ 0 h 638053"/>
                    <a:gd name="connsiteX1" fmla="*/ 1849656 w 2061387"/>
                    <a:gd name="connsiteY1" fmla="*/ 0 h 638053"/>
                    <a:gd name="connsiteX2" fmla="*/ 2027119 w 2061387"/>
                    <a:gd name="connsiteY2" fmla="*/ 177463 h 638053"/>
                    <a:gd name="connsiteX3" fmla="*/ 2027118 w 2061387"/>
                    <a:gd name="connsiteY3" fmla="*/ 354925 h 638053"/>
                    <a:gd name="connsiteX4" fmla="*/ 2029499 w 2061387"/>
                    <a:gd name="connsiteY4" fmla="*/ 607338 h 638053"/>
                    <a:gd name="connsiteX5" fmla="*/ 1860682 w 2061387"/>
                    <a:gd name="connsiteY5" fmla="*/ 355394 h 638053"/>
                    <a:gd name="connsiteX6" fmla="*/ 147162 w 2061387"/>
                    <a:gd name="connsiteY6" fmla="*/ 354925 h 638053"/>
                    <a:gd name="connsiteX7" fmla="*/ 0 w 2061387"/>
                    <a:gd name="connsiteY7" fmla="*/ 353020 h 638053"/>
                    <a:gd name="connsiteX8" fmla="*/ 324625 w 2061387"/>
                    <a:gd name="connsiteY8" fmla="*/ 0 h 638053"/>
                    <a:gd name="connsiteX0" fmla="*/ 324625 w 2040941"/>
                    <a:gd name="connsiteY0" fmla="*/ 0 h 638053"/>
                    <a:gd name="connsiteX1" fmla="*/ 1849656 w 2040941"/>
                    <a:gd name="connsiteY1" fmla="*/ 0 h 638053"/>
                    <a:gd name="connsiteX2" fmla="*/ 2027119 w 2040941"/>
                    <a:gd name="connsiteY2" fmla="*/ 177463 h 638053"/>
                    <a:gd name="connsiteX3" fmla="*/ 2027118 w 2040941"/>
                    <a:gd name="connsiteY3" fmla="*/ 354925 h 638053"/>
                    <a:gd name="connsiteX4" fmla="*/ 2029499 w 2040941"/>
                    <a:gd name="connsiteY4" fmla="*/ 607338 h 638053"/>
                    <a:gd name="connsiteX5" fmla="*/ 2001173 w 2040941"/>
                    <a:gd name="connsiteY5" fmla="*/ 462551 h 638053"/>
                    <a:gd name="connsiteX6" fmla="*/ 1860682 w 2040941"/>
                    <a:gd name="connsiteY6" fmla="*/ 355394 h 638053"/>
                    <a:gd name="connsiteX7" fmla="*/ 147162 w 2040941"/>
                    <a:gd name="connsiteY7" fmla="*/ 354925 h 638053"/>
                    <a:gd name="connsiteX8" fmla="*/ 0 w 2040941"/>
                    <a:gd name="connsiteY8" fmla="*/ 353020 h 638053"/>
                    <a:gd name="connsiteX9" fmla="*/ 324625 w 2040941"/>
                    <a:gd name="connsiteY9" fmla="*/ 0 h 638053"/>
                    <a:gd name="connsiteX0" fmla="*/ 324625 w 2038355"/>
                    <a:gd name="connsiteY0" fmla="*/ 0 h 638053"/>
                    <a:gd name="connsiteX1" fmla="*/ 1849656 w 2038355"/>
                    <a:gd name="connsiteY1" fmla="*/ 0 h 638053"/>
                    <a:gd name="connsiteX2" fmla="*/ 2027119 w 2038355"/>
                    <a:gd name="connsiteY2" fmla="*/ 177463 h 638053"/>
                    <a:gd name="connsiteX3" fmla="*/ 2027118 w 2038355"/>
                    <a:gd name="connsiteY3" fmla="*/ 354925 h 638053"/>
                    <a:gd name="connsiteX4" fmla="*/ 2029499 w 2038355"/>
                    <a:gd name="connsiteY4" fmla="*/ 607338 h 638053"/>
                    <a:gd name="connsiteX5" fmla="*/ 2001173 w 2038355"/>
                    <a:gd name="connsiteY5" fmla="*/ 462551 h 638053"/>
                    <a:gd name="connsiteX6" fmla="*/ 1994029 w 2038355"/>
                    <a:gd name="connsiteY6" fmla="*/ 395876 h 638053"/>
                    <a:gd name="connsiteX7" fmla="*/ 1860682 w 2038355"/>
                    <a:gd name="connsiteY7" fmla="*/ 355394 h 638053"/>
                    <a:gd name="connsiteX8" fmla="*/ 147162 w 2038355"/>
                    <a:gd name="connsiteY8" fmla="*/ 354925 h 638053"/>
                    <a:gd name="connsiteX9" fmla="*/ 0 w 2038355"/>
                    <a:gd name="connsiteY9" fmla="*/ 353020 h 638053"/>
                    <a:gd name="connsiteX10" fmla="*/ 324625 w 2038355"/>
                    <a:gd name="connsiteY10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994029 w 2031106"/>
                    <a:gd name="connsiteY6" fmla="*/ 395876 h 638053"/>
                    <a:gd name="connsiteX7" fmla="*/ 1939261 w 2031106"/>
                    <a:gd name="connsiteY7" fmla="*/ 386351 h 638053"/>
                    <a:gd name="connsiteX8" fmla="*/ 1860682 w 2031106"/>
                    <a:gd name="connsiteY8" fmla="*/ 355394 h 638053"/>
                    <a:gd name="connsiteX9" fmla="*/ 147162 w 2031106"/>
                    <a:gd name="connsiteY9" fmla="*/ 354925 h 638053"/>
                    <a:gd name="connsiteX10" fmla="*/ 0 w 2031106"/>
                    <a:gd name="connsiteY10" fmla="*/ 353020 h 638053"/>
                    <a:gd name="connsiteX11" fmla="*/ 324625 w 2031106"/>
                    <a:gd name="connsiteY11" fmla="*/ 0 h 638053"/>
                    <a:gd name="connsiteX0" fmla="*/ 324625 w 2035266"/>
                    <a:gd name="connsiteY0" fmla="*/ 0 h 638053"/>
                    <a:gd name="connsiteX1" fmla="*/ 1849656 w 2035266"/>
                    <a:gd name="connsiteY1" fmla="*/ 0 h 638053"/>
                    <a:gd name="connsiteX2" fmla="*/ 2027119 w 2035266"/>
                    <a:gd name="connsiteY2" fmla="*/ 177463 h 638053"/>
                    <a:gd name="connsiteX3" fmla="*/ 2027118 w 2035266"/>
                    <a:gd name="connsiteY3" fmla="*/ 354925 h 638053"/>
                    <a:gd name="connsiteX4" fmla="*/ 2029499 w 2035266"/>
                    <a:gd name="connsiteY4" fmla="*/ 607338 h 638053"/>
                    <a:gd name="connsiteX5" fmla="*/ 2001173 w 2035266"/>
                    <a:gd name="connsiteY5" fmla="*/ 462551 h 638053"/>
                    <a:gd name="connsiteX6" fmla="*/ 1994029 w 2035266"/>
                    <a:gd name="connsiteY6" fmla="*/ 395876 h 638053"/>
                    <a:gd name="connsiteX7" fmla="*/ 1860682 w 2035266"/>
                    <a:gd name="connsiteY7" fmla="*/ 355394 h 638053"/>
                    <a:gd name="connsiteX8" fmla="*/ 147162 w 2035266"/>
                    <a:gd name="connsiteY8" fmla="*/ 354925 h 638053"/>
                    <a:gd name="connsiteX9" fmla="*/ 0 w 2035266"/>
                    <a:gd name="connsiteY9" fmla="*/ 353020 h 638053"/>
                    <a:gd name="connsiteX10" fmla="*/ 324625 w 2035266"/>
                    <a:gd name="connsiteY10" fmla="*/ 0 h 638053"/>
                    <a:gd name="connsiteX0" fmla="*/ 324625 w 2037227"/>
                    <a:gd name="connsiteY0" fmla="*/ 0 h 638053"/>
                    <a:gd name="connsiteX1" fmla="*/ 1849656 w 2037227"/>
                    <a:gd name="connsiteY1" fmla="*/ 0 h 638053"/>
                    <a:gd name="connsiteX2" fmla="*/ 2027119 w 2037227"/>
                    <a:gd name="connsiteY2" fmla="*/ 177463 h 638053"/>
                    <a:gd name="connsiteX3" fmla="*/ 2027118 w 2037227"/>
                    <a:gd name="connsiteY3" fmla="*/ 354925 h 638053"/>
                    <a:gd name="connsiteX4" fmla="*/ 2029499 w 2037227"/>
                    <a:gd name="connsiteY4" fmla="*/ 607338 h 638053"/>
                    <a:gd name="connsiteX5" fmla="*/ 2001173 w 2037227"/>
                    <a:gd name="connsiteY5" fmla="*/ 462551 h 638053"/>
                    <a:gd name="connsiteX6" fmla="*/ 1860682 w 2037227"/>
                    <a:gd name="connsiteY6" fmla="*/ 355394 h 638053"/>
                    <a:gd name="connsiteX7" fmla="*/ 147162 w 2037227"/>
                    <a:gd name="connsiteY7" fmla="*/ 354925 h 638053"/>
                    <a:gd name="connsiteX8" fmla="*/ 0 w 2037227"/>
                    <a:gd name="connsiteY8" fmla="*/ 353020 h 638053"/>
                    <a:gd name="connsiteX9" fmla="*/ 324625 w 2037227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60682 w 2029499"/>
                    <a:gd name="connsiteY6" fmla="*/ 355394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48775 w 2029499"/>
                    <a:gd name="connsiteY6" fmla="*/ 353013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48775 w 2029499"/>
                    <a:gd name="connsiteY6" fmla="*/ 353013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2001173 w 2029499"/>
                    <a:gd name="connsiteY5" fmla="*/ 462555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2001173 w 2029499"/>
                    <a:gd name="connsiteY5" fmla="*/ 462555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99289 w 2029499"/>
                    <a:gd name="connsiteY5" fmla="*/ 418251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86098 w 2029499"/>
                    <a:gd name="connsiteY5" fmla="*/ 437634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86098 w 2029499"/>
                    <a:gd name="connsiteY5" fmla="*/ 437634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03896 w 2008770"/>
                    <a:gd name="connsiteY0" fmla="*/ 4 h 638057"/>
                    <a:gd name="connsiteX1" fmla="*/ 1828927 w 2008770"/>
                    <a:gd name="connsiteY1" fmla="*/ 4 h 638057"/>
                    <a:gd name="connsiteX2" fmla="*/ 2006390 w 2008770"/>
                    <a:gd name="connsiteY2" fmla="*/ 177467 h 638057"/>
                    <a:gd name="connsiteX3" fmla="*/ 2006389 w 2008770"/>
                    <a:gd name="connsiteY3" fmla="*/ 354929 h 638057"/>
                    <a:gd name="connsiteX4" fmla="*/ 2008770 w 2008770"/>
                    <a:gd name="connsiteY4" fmla="*/ 607342 h 638057"/>
                    <a:gd name="connsiteX5" fmla="*/ 1965369 w 2008770"/>
                    <a:gd name="connsiteY5" fmla="*/ 437634 h 638057"/>
                    <a:gd name="connsiteX6" fmla="*/ 1828046 w 2008770"/>
                    <a:gd name="connsiteY6" fmla="*/ 353017 h 638057"/>
                    <a:gd name="connsiteX7" fmla="*/ 126433 w 2008770"/>
                    <a:gd name="connsiteY7" fmla="*/ 354929 h 638057"/>
                    <a:gd name="connsiteX8" fmla="*/ 0 w 2008770"/>
                    <a:gd name="connsiteY8" fmla="*/ 344717 h 638057"/>
                    <a:gd name="connsiteX9" fmla="*/ 303896 w 2008770"/>
                    <a:gd name="connsiteY9" fmla="*/ 4 h 638057"/>
                    <a:gd name="connsiteX0" fmla="*/ 309550 w 2014424"/>
                    <a:gd name="connsiteY0" fmla="*/ 4 h 638057"/>
                    <a:gd name="connsiteX1" fmla="*/ 1834581 w 2014424"/>
                    <a:gd name="connsiteY1" fmla="*/ 4 h 638057"/>
                    <a:gd name="connsiteX2" fmla="*/ 2012044 w 2014424"/>
                    <a:gd name="connsiteY2" fmla="*/ 177467 h 638057"/>
                    <a:gd name="connsiteX3" fmla="*/ 2012043 w 2014424"/>
                    <a:gd name="connsiteY3" fmla="*/ 354929 h 638057"/>
                    <a:gd name="connsiteX4" fmla="*/ 2014424 w 2014424"/>
                    <a:gd name="connsiteY4" fmla="*/ 607342 h 638057"/>
                    <a:gd name="connsiteX5" fmla="*/ 1971023 w 2014424"/>
                    <a:gd name="connsiteY5" fmla="*/ 437634 h 638057"/>
                    <a:gd name="connsiteX6" fmla="*/ 1833700 w 2014424"/>
                    <a:gd name="connsiteY6" fmla="*/ 353017 h 638057"/>
                    <a:gd name="connsiteX7" fmla="*/ 132087 w 2014424"/>
                    <a:gd name="connsiteY7" fmla="*/ 354929 h 638057"/>
                    <a:gd name="connsiteX8" fmla="*/ 0 w 2014424"/>
                    <a:gd name="connsiteY8" fmla="*/ 341948 h 638057"/>
                    <a:gd name="connsiteX9" fmla="*/ 309550 w 2014424"/>
                    <a:gd name="connsiteY9" fmla="*/ 4 h 638057"/>
                    <a:gd name="connsiteX0" fmla="*/ 315204 w 2020078"/>
                    <a:gd name="connsiteY0" fmla="*/ 4 h 638057"/>
                    <a:gd name="connsiteX1" fmla="*/ 1840235 w 2020078"/>
                    <a:gd name="connsiteY1" fmla="*/ 4 h 638057"/>
                    <a:gd name="connsiteX2" fmla="*/ 2017698 w 2020078"/>
                    <a:gd name="connsiteY2" fmla="*/ 177467 h 638057"/>
                    <a:gd name="connsiteX3" fmla="*/ 2017697 w 2020078"/>
                    <a:gd name="connsiteY3" fmla="*/ 354929 h 638057"/>
                    <a:gd name="connsiteX4" fmla="*/ 2020078 w 2020078"/>
                    <a:gd name="connsiteY4" fmla="*/ 607342 h 638057"/>
                    <a:gd name="connsiteX5" fmla="*/ 1976677 w 2020078"/>
                    <a:gd name="connsiteY5" fmla="*/ 437634 h 638057"/>
                    <a:gd name="connsiteX6" fmla="*/ 1839354 w 2020078"/>
                    <a:gd name="connsiteY6" fmla="*/ 353017 h 638057"/>
                    <a:gd name="connsiteX7" fmla="*/ 137741 w 2020078"/>
                    <a:gd name="connsiteY7" fmla="*/ 354929 h 638057"/>
                    <a:gd name="connsiteX8" fmla="*/ 0 w 2020078"/>
                    <a:gd name="connsiteY8" fmla="*/ 341948 h 638057"/>
                    <a:gd name="connsiteX9" fmla="*/ 315204 w 2020078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72905 w 2027621"/>
                    <a:gd name="connsiteY5" fmla="*/ 429327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91311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72905 w 2027621"/>
                    <a:gd name="connsiteY5" fmla="*/ 429327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19134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24937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24937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235 h 638288"/>
                    <a:gd name="connsiteX1" fmla="*/ 1847778 w 2027621"/>
                    <a:gd name="connsiteY1" fmla="*/ 235 h 638288"/>
                    <a:gd name="connsiteX2" fmla="*/ 2025241 w 2027621"/>
                    <a:gd name="connsiteY2" fmla="*/ 249572 h 638288"/>
                    <a:gd name="connsiteX3" fmla="*/ 2025240 w 2027621"/>
                    <a:gd name="connsiteY3" fmla="*/ 355160 h 638288"/>
                    <a:gd name="connsiteX4" fmla="*/ 2027621 w 2027621"/>
                    <a:gd name="connsiteY4" fmla="*/ 607573 h 638288"/>
                    <a:gd name="connsiteX5" fmla="*/ 1972905 w 2027621"/>
                    <a:gd name="connsiteY5" fmla="*/ 429558 h 638288"/>
                    <a:gd name="connsiteX6" fmla="*/ 1846897 w 2027621"/>
                    <a:gd name="connsiteY6" fmla="*/ 353248 h 638288"/>
                    <a:gd name="connsiteX7" fmla="*/ 145284 w 2027621"/>
                    <a:gd name="connsiteY7" fmla="*/ 355160 h 638288"/>
                    <a:gd name="connsiteX8" fmla="*/ 0 w 2027621"/>
                    <a:gd name="connsiteY8" fmla="*/ 356024 h 638288"/>
                    <a:gd name="connsiteX9" fmla="*/ 322747 w 2027621"/>
                    <a:gd name="connsiteY9" fmla="*/ 235 h 638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27621" h="638288">
                      <a:moveTo>
                        <a:pt x="322747" y="235"/>
                      </a:moveTo>
                      <a:lnTo>
                        <a:pt x="1847778" y="235"/>
                      </a:lnTo>
                      <a:cubicBezTo>
                        <a:pt x="2027486" y="-6213"/>
                        <a:pt x="2023355" y="121103"/>
                        <a:pt x="2025241" y="249572"/>
                      </a:cubicBezTo>
                      <a:cubicBezTo>
                        <a:pt x="2026109" y="308719"/>
                        <a:pt x="2025240" y="296006"/>
                        <a:pt x="2025240" y="355160"/>
                      </a:cubicBezTo>
                      <a:cubicBezTo>
                        <a:pt x="2026034" y="439298"/>
                        <a:pt x="2024446" y="732985"/>
                        <a:pt x="2027621" y="607573"/>
                      </a:cubicBezTo>
                      <a:cubicBezTo>
                        <a:pt x="2025281" y="616382"/>
                        <a:pt x="2001041" y="471549"/>
                        <a:pt x="1972905" y="429558"/>
                      </a:cubicBezTo>
                      <a:cubicBezTo>
                        <a:pt x="1935244" y="387567"/>
                        <a:pt x="1972543" y="390236"/>
                        <a:pt x="1846897" y="353248"/>
                      </a:cubicBezTo>
                      <a:lnTo>
                        <a:pt x="145284" y="355160"/>
                      </a:lnTo>
                      <a:cubicBezTo>
                        <a:pt x="99370" y="350833"/>
                        <a:pt x="42142" y="357582"/>
                        <a:pt x="0" y="356024"/>
                      </a:cubicBezTo>
                      <a:cubicBezTo>
                        <a:pt x="324852" y="363546"/>
                        <a:pt x="18143" y="-4022"/>
                        <a:pt x="322747" y="235"/>
                      </a:cubicBezTo>
                      <a:close/>
                    </a:path>
                  </a:pathLst>
                </a:custGeom>
                <a:solidFill>
                  <a:srgbClr val="DCFFB9"/>
                </a:solidFill>
                <a:ln w="6350">
                  <a:solidFill>
                    <a:srgbClr val="FF33CC"/>
                  </a:solidFill>
                </a:ln>
              </p:spPr>
              <p:txBody>
                <a:bodyPr wrap="square" rtlCol="0">
                  <a:spAutoFit/>
                </a:bodyPr>
                <a:lstStyle/>
                <a:p>
                  <a:pPr algn="ctr" defTabSz="914400" rtl="1">
                    <a:defRPr/>
                  </a:pPr>
                  <a:endParaRPr lang="fr-FR" sz="3600" kern="0" dirty="0">
                    <a:solidFill>
                      <a:srgbClr val="C0504D">
                        <a:lumMod val="75000"/>
                      </a:srgbClr>
                    </a:solidFill>
                    <a:latin typeface="Century Gothic" pitchFamily="34" charset="0"/>
                    <a:cs typeface="AL-Mateen" pitchFamily="2" charset="-78"/>
                  </a:endParaRPr>
                </a:p>
              </p:txBody>
            </p:sp>
            <p:sp>
              <p:nvSpPr>
                <p:cNvPr id="69" name="Arrondir un rectangle avec un coin du même côté 68"/>
                <p:cNvSpPr/>
                <p:nvPr/>
              </p:nvSpPr>
              <p:spPr>
                <a:xfrm>
                  <a:off x="352424" y="1638298"/>
                  <a:ext cx="6840000" cy="2975743"/>
                </a:xfrm>
                <a:prstGeom prst="round2SameRect">
                  <a:avLst>
                    <a:gd name="adj1" fmla="val 6641"/>
                    <a:gd name="adj2" fmla="val 0"/>
                  </a:avLst>
                </a:prstGeom>
                <a:gradFill flip="none" rotWithShape="1">
                  <a:gsLst>
                    <a:gs pos="100000">
                      <a:srgbClr val="E1FFFF"/>
                    </a:gs>
                    <a:gs pos="0">
                      <a:srgbClr val="FFFFCC"/>
                    </a:gs>
                  </a:gsLst>
                  <a:lin ang="8400000" scaled="0"/>
                  <a:tileRect/>
                </a:gradFill>
                <a:ln w="6350" cap="flat" cmpd="sng" algn="ctr">
                  <a:solidFill>
                    <a:srgbClr val="FF33CC"/>
                  </a:solidFill>
                  <a:prstDash val="solid"/>
                </a:ln>
                <a:effectLst/>
              </p:spPr>
              <p:txBody>
                <a:bodyPr tIns="0" bIns="144000" rtlCol="0" anchor="ctr"/>
                <a:lstStyle/>
                <a:p>
                  <a:pPr marL="357188" indent="4763" algn="r" defTabSz="108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المهمة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              التدريس</a:t>
                  </a:r>
                  <a:endParaRPr lang="ar-MA" sz="1800" b="1" dirty="0">
                    <a:solidFill>
                      <a:prstClr val="black"/>
                    </a:solidFill>
                    <a:latin typeface="Sakkal Majalla" pitchFamily="2" charset="-78"/>
                    <a:cs typeface="Sakkal Majalla" pitchFamily="2" charset="-78"/>
                  </a:endParaRPr>
                </a:p>
                <a:p>
                  <a:pPr marL="357188" indent="4763" algn="r" defTabSz="72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التخصص</a:t>
                  </a:r>
                  <a:r>
                    <a:rPr lang="ar-DZ" sz="1800" b="1" dirty="0" err="1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 </a:t>
                  </a: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     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 اللغة العربية</a:t>
                  </a:r>
                </a:p>
                <a:p>
                  <a:pPr marL="357188" indent="4763" algn="r" defTabSz="72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الإطار</a:t>
                  </a:r>
                  <a:r>
                    <a:rPr lang="ar-DZ" sz="1800" b="1" dirty="0" err="1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          </a:t>
                  </a:r>
                  <a:r>
                    <a:rPr lang="ar-MA" sz="1800" b="1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</a:t>
                  </a:r>
                  <a:r>
                    <a:rPr lang="ar-DZ" sz="1800" b="1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 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أستاذ الثانوي</a:t>
                  </a: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الإعدادي</a:t>
                  </a:r>
                </a:p>
                <a:p>
                  <a:pPr marL="357188" indent="4763" algn="r" defTabSz="72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رقم</a:t>
                  </a: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التأجير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   </a:t>
                  </a: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	</a:t>
                  </a:r>
                </a:p>
                <a:p>
                  <a:pPr marL="357188" indent="4763" algn="r" defTabSz="90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السلم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              </a:t>
                  </a:r>
                  <a:endParaRPr lang="ar-MA" sz="1800" b="1" dirty="0">
                    <a:solidFill>
                      <a:prstClr val="black"/>
                    </a:solidFill>
                    <a:latin typeface="Sakkal Majalla" pitchFamily="2" charset="-78"/>
                    <a:cs typeface="Sakkal Majalla" pitchFamily="2" charset="-78"/>
                  </a:endParaRPr>
                </a:p>
                <a:p>
                  <a:pPr marL="357188" indent="4763" algn="r" defTabSz="90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الدرجة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:</a:t>
                  </a:r>
                </a:p>
                <a:p>
                  <a:pPr marL="357188" indent="4763" algn="r" defTabSz="900000" rtl="1">
                    <a:lnSpc>
                      <a:spcPts val="2500"/>
                    </a:lnSpc>
                    <a:tabLst>
                      <a:tab pos="357188" algn="l"/>
                    </a:tabLst>
                  </a:pPr>
                  <a:r>
                    <a:rPr lang="ar-MA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الرتبة</a:t>
                  </a:r>
                  <a:r>
                    <a:rPr lang="ar-DZ" sz="18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  <a:endParaRPr lang="ar-MA" sz="1800" b="1" dirty="0" smtClean="0">
                    <a:solidFill>
                      <a:prstClr val="black"/>
                    </a:solidFill>
                    <a:latin typeface="Sakkal Majalla" pitchFamily="2" charset="-78"/>
                    <a:cs typeface="Sakkal Majalla" pitchFamily="2" charset="-78"/>
                  </a:endParaRPr>
                </a:p>
              </p:txBody>
            </p:sp>
            <p:sp>
              <p:nvSpPr>
                <p:cNvPr id="71" name="Demi-cadre 70"/>
                <p:cNvSpPr/>
                <p:nvPr/>
              </p:nvSpPr>
              <p:spPr>
                <a:xfrm rot="16200000">
                  <a:off x="438150" y="3721184"/>
                  <a:ext cx="819150" cy="990600"/>
                </a:xfrm>
                <a:prstGeom prst="halfFrame">
                  <a:avLst>
                    <a:gd name="adj1" fmla="val 6522"/>
                    <a:gd name="adj2" fmla="val 6123"/>
                  </a:avLst>
                </a:prstGeom>
                <a:gradFill flip="none" rotWithShape="1">
                  <a:gsLst>
                    <a:gs pos="7000">
                      <a:sysClr val="windowText" lastClr="000000"/>
                    </a:gs>
                    <a:gs pos="15000">
                      <a:srgbClr val="66008F"/>
                    </a:gs>
                    <a:gs pos="21000">
                      <a:srgbClr val="BA0066"/>
                    </a:gs>
                    <a:gs pos="30000">
                      <a:srgbClr val="FF0000"/>
                    </a:gs>
                    <a:gs pos="100000">
                      <a:srgbClr val="FF8200"/>
                    </a:gs>
                  </a:gsLst>
                  <a:lin ang="2700000" scaled="1"/>
                  <a:tileRect/>
                </a:gradFill>
                <a:ln w="127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 defTabSz="914400">
                    <a:defRPr/>
                  </a:pPr>
                  <a:endParaRPr lang="fr-FR" sz="1800" kern="0" dirty="0">
                    <a:solidFill>
                      <a:sysClr val="window" lastClr="FFFFFF"/>
                    </a:solidFill>
                    <a:latin typeface="Perpetua"/>
                  </a:endParaRPr>
                </a:p>
              </p:txBody>
            </p:sp>
          </p:grpSp>
          <p:sp>
            <p:nvSpPr>
              <p:cNvPr id="2" name="Rectangle 1"/>
              <p:cNvSpPr/>
              <p:nvPr/>
            </p:nvSpPr>
            <p:spPr>
              <a:xfrm>
                <a:off x="5024049" y="5862796"/>
                <a:ext cx="2175649" cy="3080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 rtl="1">
                  <a:defRPr/>
                </a:pPr>
                <a:r>
                  <a:rPr lang="ar-MA" sz="2800" kern="0" dirty="0">
                    <a:solidFill>
                      <a:srgbClr val="2212F6"/>
                    </a:solidFill>
                    <a:latin typeface="Bodoni MT Black" pitchFamily="18" charset="0"/>
                    <a:cs typeface="Fanan" pitchFamily="2" charset="-78"/>
                  </a:rPr>
                  <a:t>بطاقة </a:t>
                </a:r>
                <a:r>
                  <a:rPr lang="ar-MA" sz="2800" kern="0" dirty="0" smtClean="0">
                    <a:solidFill>
                      <a:srgbClr val="2212F6"/>
                    </a:solidFill>
                    <a:latin typeface="Bodoni MT Black" pitchFamily="18" charset="0"/>
                    <a:cs typeface="Fanan" pitchFamily="2" charset="-78"/>
                  </a:rPr>
                  <a:t> مهنية</a:t>
                </a:r>
                <a:endParaRPr lang="ar-MA" sz="2000" kern="0" dirty="0">
                  <a:solidFill>
                    <a:srgbClr val="2212F6"/>
                  </a:solidFill>
                  <a:cs typeface="Fanan" pitchFamily="2" charset="-78"/>
                </a:endParaRPr>
              </a:p>
            </p:txBody>
          </p:sp>
        </p:grpSp>
        <p:sp>
          <p:nvSpPr>
            <p:cNvPr id="84" name="Arrondir un rectangle avec un coin du même côté 15"/>
            <p:cNvSpPr/>
            <p:nvPr/>
          </p:nvSpPr>
          <p:spPr>
            <a:xfrm rot="13833353">
              <a:off x="7007138" y="6541389"/>
              <a:ext cx="208932" cy="461040"/>
            </a:xfrm>
            <a:custGeom>
              <a:avLst/>
              <a:gdLst>
                <a:gd name="connsiteX0" fmla="*/ 357330 w 714659"/>
                <a:gd name="connsiteY0" fmla="*/ 0 h 1685946"/>
                <a:gd name="connsiteX1" fmla="*/ 357330 w 714659"/>
                <a:gd name="connsiteY1" fmla="*/ 0 h 1685946"/>
                <a:gd name="connsiteX2" fmla="*/ 714660 w 714659"/>
                <a:gd name="connsiteY2" fmla="*/ 357330 h 1685946"/>
                <a:gd name="connsiteX3" fmla="*/ 714659 w 714659"/>
                <a:gd name="connsiteY3" fmla="*/ 1685946 h 1685946"/>
                <a:gd name="connsiteX4" fmla="*/ 714659 w 714659"/>
                <a:gd name="connsiteY4" fmla="*/ 1685946 h 1685946"/>
                <a:gd name="connsiteX5" fmla="*/ 0 w 714659"/>
                <a:gd name="connsiteY5" fmla="*/ 1685946 h 1685946"/>
                <a:gd name="connsiteX6" fmla="*/ 0 w 714659"/>
                <a:gd name="connsiteY6" fmla="*/ 1685946 h 1685946"/>
                <a:gd name="connsiteX7" fmla="*/ 0 w 714659"/>
                <a:gd name="connsiteY7" fmla="*/ 357330 h 1685946"/>
                <a:gd name="connsiteX8" fmla="*/ 357330 w 714659"/>
                <a:gd name="connsiteY8" fmla="*/ 0 h 1685946"/>
                <a:gd name="connsiteX0" fmla="*/ 357330 w 714660"/>
                <a:gd name="connsiteY0" fmla="*/ 0 h 1685946"/>
                <a:gd name="connsiteX1" fmla="*/ 357330 w 714660"/>
                <a:gd name="connsiteY1" fmla="*/ 0 h 1685946"/>
                <a:gd name="connsiteX2" fmla="*/ 714660 w 714660"/>
                <a:gd name="connsiteY2" fmla="*/ 357330 h 1685946"/>
                <a:gd name="connsiteX3" fmla="*/ 714659 w 714660"/>
                <a:gd name="connsiteY3" fmla="*/ 1685946 h 1685946"/>
                <a:gd name="connsiteX4" fmla="*/ 714659 w 714660"/>
                <a:gd name="connsiteY4" fmla="*/ 1685946 h 1685946"/>
                <a:gd name="connsiteX5" fmla="*/ 0 w 714660"/>
                <a:gd name="connsiteY5" fmla="*/ 1685946 h 1685946"/>
                <a:gd name="connsiteX6" fmla="*/ 0 w 714660"/>
                <a:gd name="connsiteY6" fmla="*/ 357330 h 1685946"/>
                <a:gd name="connsiteX7" fmla="*/ 357330 w 714660"/>
                <a:gd name="connsiteY7" fmla="*/ 0 h 1685946"/>
                <a:gd name="connsiteX0" fmla="*/ 0 w 714660"/>
                <a:gd name="connsiteY0" fmla="*/ 1685946 h 1777386"/>
                <a:gd name="connsiteX1" fmla="*/ 0 w 714660"/>
                <a:gd name="connsiteY1" fmla="*/ 357330 h 1777386"/>
                <a:gd name="connsiteX2" fmla="*/ 357330 w 714660"/>
                <a:gd name="connsiteY2" fmla="*/ 0 h 1777386"/>
                <a:gd name="connsiteX3" fmla="*/ 357330 w 714660"/>
                <a:gd name="connsiteY3" fmla="*/ 0 h 1777386"/>
                <a:gd name="connsiteX4" fmla="*/ 714660 w 714660"/>
                <a:gd name="connsiteY4" fmla="*/ 357330 h 1777386"/>
                <a:gd name="connsiteX5" fmla="*/ 714659 w 714660"/>
                <a:gd name="connsiteY5" fmla="*/ 1685946 h 1777386"/>
                <a:gd name="connsiteX6" fmla="*/ 714659 w 714660"/>
                <a:gd name="connsiteY6" fmla="*/ 1685946 h 1777386"/>
                <a:gd name="connsiteX7" fmla="*/ 91440 w 714660"/>
                <a:gd name="connsiteY7" fmla="*/ 1777386 h 1777386"/>
                <a:gd name="connsiteX0" fmla="*/ 0 w 714660"/>
                <a:gd name="connsiteY0" fmla="*/ 1685946 h 1726236"/>
                <a:gd name="connsiteX1" fmla="*/ 0 w 714660"/>
                <a:gd name="connsiteY1" fmla="*/ 357330 h 1726236"/>
                <a:gd name="connsiteX2" fmla="*/ 357330 w 714660"/>
                <a:gd name="connsiteY2" fmla="*/ 0 h 1726236"/>
                <a:gd name="connsiteX3" fmla="*/ 357330 w 714660"/>
                <a:gd name="connsiteY3" fmla="*/ 0 h 1726236"/>
                <a:gd name="connsiteX4" fmla="*/ 714660 w 714660"/>
                <a:gd name="connsiteY4" fmla="*/ 357330 h 1726236"/>
                <a:gd name="connsiteX5" fmla="*/ 714659 w 714660"/>
                <a:gd name="connsiteY5" fmla="*/ 1685946 h 1726236"/>
                <a:gd name="connsiteX6" fmla="*/ 714659 w 714660"/>
                <a:gd name="connsiteY6" fmla="*/ 1685946 h 1726236"/>
                <a:gd name="connsiteX7" fmla="*/ 87599 w 714660"/>
                <a:gd name="connsiteY7" fmla="*/ 1726236 h 1726236"/>
                <a:gd name="connsiteX0" fmla="*/ 0 w 714660"/>
                <a:gd name="connsiteY0" fmla="*/ 1685946 h 1700574"/>
                <a:gd name="connsiteX1" fmla="*/ 0 w 714660"/>
                <a:gd name="connsiteY1" fmla="*/ 357330 h 1700574"/>
                <a:gd name="connsiteX2" fmla="*/ 357330 w 714660"/>
                <a:gd name="connsiteY2" fmla="*/ 0 h 1700574"/>
                <a:gd name="connsiteX3" fmla="*/ 357330 w 714660"/>
                <a:gd name="connsiteY3" fmla="*/ 0 h 1700574"/>
                <a:gd name="connsiteX4" fmla="*/ 714660 w 714660"/>
                <a:gd name="connsiteY4" fmla="*/ 357330 h 1700574"/>
                <a:gd name="connsiteX5" fmla="*/ 714659 w 714660"/>
                <a:gd name="connsiteY5" fmla="*/ 1685946 h 1700574"/>
                <a:gd name="connsiteX6" fmla="*/ 714659 w 714660"/>
                <a:gd name="connsiteY6" fmla="*/ 1685946 h 1700574"/>
                <a:gd name="connsiteX7" fmla="*/ 75029 w 714660"/>
                <a:gd name="connsiteY7" fmla="*/ 1700574 h 1700574"/>
                <a:gd name="connsiteX0" fmla="*/ 0 w 714660"/>
                <a:gd name="connsiteY0" fmla="*/ 1685946 h 1687830"/>
                <a:gd name="connsiteX1" fmla="*/ 0 w 714660"/>
                <a:gd name="connsiteY1" fmla="*/ 357330 h 1687830"/>
                <a:gd name="connsiteX2" fmla="*/ 357330 w 714660"/>
                <a:gd name="connsiteY2" fmla="*/ 0 h 1687830"/>
                <a:gd name="connsiteX3" fmla="*/ 357330 w 714660"/>
                <a:gd name="connsiteY3" fmla="*/ 0 h 1687830"/>
                <a:gd name="connsiteX4" fmla="*/ 714660 w 714660"/>
                <a:gd name="connsiteY4" fmla="*/ 357330 h 1687830"/>
                <a:gd name="connsiteX5" fmla="*/ 714659 w 714660"/>
                <a:gd name="connsiteY5" fmla="*/ 1685946 h 1687830"/>
                <a:gd name="connsiteX6" fmla="*/ 714659 w 714660"/>
                <a:gd name="connsiteY6" fmla="*/ 1685946 h 1687830"/>
                <a:gd name="connsiteX7" fmla="*/ 79393 w 714660"/>
                <a:gd name="connsiteY7" fmla="*/ 1687830 h 1687830"/>
                <a:gd name="connsiteX0" fmla="*/ 0 w 714660"/>
                <a:gd name="connsiteY0" fmla="*/ 1685946 h 1685947"/>
                <a:gd name="connsiteX1" fmla="*/ 0 w 714660"/>
                <a:gd name="connsiteY1" fmla="*/ 357330 h 1685947"/>
                <a:gd name="connsiteX2" fmla="*/ 357330 w 714660"/>
                <a:gd name="connsiteY2" fmla="*/ 0 h 1685947"/>
                <a:gd name="connsiteX3" fmla="*/ 357330 w 714660"/>
                <a:gd name="connsiteY3" fmla="*/ 0 h 1685947"/>
                <a:gd name="connsiteX4" fmla="*/ 714660 w 714660"/>
                <a:gd name="connsiteY4" fmla="*/ 357330 h 1685947"/>
                <a:gd name="connsiteX5" fmla="*/ 714659 w 714660"/>
                <a:gd name="connsiteY5" fmla="*/ 1685946 h 1685947"/>
                <a:gd name="connsiteX6" fmla="*/ 714659 w 714660"/>
                <a:gd name="connsiteY6" fmla="*/ 1685946 h 1685947"/>
                <a:gd name="connsiteX7" fmla="*/ 131494 w 714660"/>
                <a:gd name="connsiteY7" fmla="*/ 1682408 h 168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4660" h="1685947">
                  <a:moveTo>
                    <a:pt x="0" y="1685946"/>
                  </a:moveTo>
                  <a:lnTo>
                    <a:pt x="0" y="357330"/>
                  </a:lnTo>
                  <a:cubicBezTo>
                    <a:pt x="0" y="159982"/>
                    <a:pt x="159982" y="0"/>
                    <a:pt x="357330" y="0"/>
                  </a:cubicBezTo>
                  <a:lnTo>
                    <a:pt x="357330" y="0"/>
                  </a:lnTo>
                  <a:cubicBezTo>
                    <a:pt x="554678" y="0"/>
                    <a:pt x="714660" y="159982"/>
                    <a:pt x="714660" y="357330"/>
                  </a:cubicBezTo>
                  <a:cubicBezTo>
                    <a:pt x="714660" y="800202"/>
                    <a:pt x="714659" y="1243074"/>
                    <a:pt x="714659" y="1685946"/>
                  </a:cubicBezTo>
                  <a:lnTo>
                    <a:pt x="714659" y="1685946"/>
                  </a:lnTo>
                  <a:lnTo>
                    <a:pt x="131494" y="1682408"/>
                  </a:lnTo>
                </a:path>
              </a:pathLst>
            </a:cu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/>
            <a:scene3d>
              <a:camera prst="orthographicFront"/>
              <a:lightRig rig="threePt" dir="t"/>
            </a:scene3d>
            <a:sp3d>
              <a:bevelT w="114300" prst="artDeco"/>
            </a:sp3d>
          </p:spPr>
          <p:txBody>
            <a:bodyPr rtlCol="0" anchor="ctr"/>
            <a:lstStyle/>
            <a:p>
              <a:pPr algn="ctr" defTabSz="914400">
                <a:defRPr/>
              </a:pPr>
              <a:endParaRPr lang="fr-FR" sz="1800" kern="0">
                <a:solidFill>
                  <a:sysClr val="window" lastClr="FFFFFF"/>
                </a:solidFill>
                <a:latin typeface="Perpetua"/>
              </a:endParaRPr>
            </a:p>
          </p:txBody>
        </p:sp>
      </p:grpSp>
      <p:grpSp>
        <p:nvGrpSpPr>
          <p:cNvPr id="85" name="Groupe 84"/>
          <p:cNvGrpSpPr/>
          <p:nvPr/>
        </p:nvGrpSpPr>
        <p:grpSpPr>
          <a:xfrm>
            <a:off x="488464" y="1145095"/>
            <a:ext cx="6694426" cy="3629959"/>
            <a:chOff x="647698" y="5820340"/>
            <a:chExt cx="6694426" cy="3629959"/>
          </a:xfrm>
        </p:grpSpPr>
        <p:cxnSp>
          <p:nvCxnSpPr>
            <p:cNvPr id="86" name="Connecteur droit 85"/>
            <p:cNvCxnSpPr/>
            <p:nvPr/>
          </p:nvCxnSpPr>
          <p:spPr>
            <a:xfrm flipH="1">
              <a:off x="7008202" y="6666494"/>
              <a:ext cx="327104" cy="270465"/>
            </a:xfrm>
            <a:prstGeom prst="line">
              <a:avLst/>
            </a:pr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artDeco"/>
            </a:sp3d>
          </p:spPr>
        </p:cxnSp>
        <p:cxnSp>
          <p:nvCxnSpPr>
            <p:cNvPr id="87" name="Connecteur droit 86"/>
            <p:cNvCxnSpPr/>
            <p:nvPr/>
          </p:nvCxnSpPr>
          <p:spPr>
            <a:xfrm flipH="1">
              <a:off x="6965755" y="6611723"/>
              <a:ext cx="238721" cy="206774"/>
            </a:xfrm>
            <a:prstGeom prst="line">
              <a:avLst/>
            </a:pr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artDeco"/>
            </a:sp3d>
          </p:spPr>
        </p:cxnSp>
        <p:grpSp>
          <p:nvGrpSpPr>
            <p:cNvPr id="88" name="Groupe 87"/>
            <p:cNvGrpSpPr/>
            <p:nvPr/>
          </p:nvGrpSpPr>
          <p:grpSpPr>
            <a:xfrm>
              <a:off x="647698" y="5820340"/>
              <a:ext cx="6480000" cy="3629959"/>
              <a:chOff x="647698" y="5820340"/>
              <a:chExt cx="6552000" cy="3629959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grpSp>
            <p:nvGrpSpPr>
              <p:cNvPr id="90" name="Groupe 89"/>
              <p:cNvGrpSpPr/>
              <p:nvPr/>
            </p:nvGrpSpPr>
            <p:grpSpPr>
              <a:xfrm>
                <a:off x="647698" y="5820340"/>
                <a:ext cx="6552000" cy="3629959"/>
                <a:chOff x="352423" y="1248340"/>
                <a:chExt cx="6840001" cy="3629959"/>
              </a:xfrm>
            </p:grpSpPr>
            <p:sp>
              <p:nvSpPr>
                <p:cNvPr id="92" name="ZoneTexte 123"/>
                <p:cNvSpPr txBox="1"/>
                <p:nvPr/>
              </p:nvSpPr>
              <p:spPr>
                <a:xfrm>
                  <a:off x="4715055" y="1248340"/>
                  <a:ext cx="2477369" cy="720000"/>
                </a:xfrm>
                <a:custGeom>
                  <a:avLst/>
                  <a:gdLst>
                    <a:gd name="connsiteX0" fmla="*/ 177463 w 1879956"/>
                    <a:gd name="connsiteY0" fmla="*/ 0 h 354925"/>
                    <a:gd name="connsiteX1" fmla="*/ 1702494 w 1879956"/>
                    <a:gd name="connsiteY1" fmla="*/ 0 h 354925"/>
                    <a:gd name="connsiteX2" fmla="*/ 1879957 w 1879956"/>
                    <a:gd name="connsiteY2" fmla="*/ 177463 h 354925"/>
                    <a:gd name="connsiteX3" fmla="*/ 1879956 w 1879956"/>
                    <a:gd name="connsiteY3" fmla="*/ 354925 h 354925"/>
                    <a:gd name="connsiteX4" fmla="*/ 1879956 w 1879956"/>
                    <a:gd name="connsiteY4" fmla="*/ 354925 h 354925"/>
                    <a:gd name="connsiteX5" fmla="*/ 0 w 1879956"/>
                    <a:gd name="connsiteY5" fmla="*/ 354925 h 354925"/>
                    <a:gd name="connsiteX6" fmla="*/ 0 w 1879956"/>
                    <a:gd name="connsiteY6" fmla="*/ 354925 h 354925"/>
                    <a:gd name="connsiteX7" fmla="*/ 0 w 1879956"/>
                    <a:gd name="connsiteY7" fmla="*/ 177463 h 354925"/>
                    <a:gd name="connsiteX8" fmla="*/ 177463 w 1879956"/>
                    <a:gd name="connsiteY8" fmla="*/ 0 h 354925"/>
                    <a:gd name="connsiteX0" fmla="*/ 177463 w 1879957"/>
                    <a:gd name="connsiteY0" fmla="*/ 0 h 716875"/>
                    <a:gd name="connsiteX1" fmla="*/ 1702494 w 1879957"/>
                    <a:gd name="connsiteY1" fmla="*/ 0 h 716875"/>
                    <a:gd name="connsiteX2" fmla="*/ 1879957 w 1879957"/>
                    <a:gd name="connsiteY2" fmla="*/ 177463 h 716875"/>
                    <a:gd name="connsiteX3" fmla="*/ 1879956 w 1879957"/>
                    <a:gd name="connsiteY3" fmla="*/ 354925 h 716875"/>
                    <a:gd name="connsiteX4" fmla="*/ 1879956 w 1879957"/>
                    <a:gd name="connsiteY4" fmla="*/ 716875 h 716875"/>
                    <a:gd name="connsiteX5" fmla="*/ 0 w 1879957"/>
                    <a:gd name="connsiteY5" fmla="*/ 354925 h 716875"/>
                    <a:gd name="connsiteX6" fmla="*/ 0 w 1879957"/>
                    <a:gd name="connsiteY6" fmla="*/ 354925 h 716875"/>
                    <a:gd name="connsiteX7" fmla="*/ 0 w 1879957"/>
                    <a:gd name="connsiteY7" fmla="*/ 177463 h 716875"/>
                    <a:gd name="connsiteX8" fmla="*/ 177463 w 1879957"/>
                    <a:gd name="connsiteY8" fmla="*/ 0 h 716875"/>
                    <a:gd name="connsiteX0" fmla="*/ 177463 w 1884579"/>
                    <a:gd name="connsiteY0" fmla="*/ 0 h 716875"/>
                    <a:gd name="connsiteX1" fmla="*/ 1702494 w 1884579"/>
                    <a:gd name="connsiteY1" fmla="*/ 0 h 716875"/>
                    <a:gd name="connsiteX2" fmla="*/ 1879957 w 1884579"/>
                    <a:gd name="connsiteY2" fmla="*/ 177463 h 716875"/>
                    <a:gd name="connsiteX3" fmla="*/ 1879956 w 1884579"/>
                    <a:gd name="connsiteY3" fmla="*/ 354925 h 716875"/>
                    <a:gd name="connsiteX4" fmla="*/ 1879956 w 1884579"/>
                    <a:gd name="connsiteY4" fmla="*/ 716875 h 716875"/>
                    <a:gd name="connsiteX5" fmla="*/ 0 w 1884579"/>
                    <a:gd name="connsiteY5" fmla="*/ 354925 h 716875"/>
                    <a:gd name="connsiteX6" fmla="*/ 0 w 1884579"/>
                    <a:gd name="connsiteY6" fmla="*/ 354925 h 716875"/>
                    <a:gd name="connsiteX7" fmla="*/ 0 w 1884579"/>
                    <a:gd name="connsiteY7" fmla="*/ 177463 h 716875"/>
                    <a:gd name="connsiteX8" fmla="*/ 177463 w 1884579"/>
                    <a:gd name="connsiteY8" fmla="*/ 0 h 716875"/>
                    <a:gd name="connsiteX0" fmla="*/ 177463 w 1884704"/>
                    <a:gd name="connsiteY0" fmla="*/ 0 h 716875"/>
                    <a:gd name="connsiteX1" fmla="*/ 1702494 w 1884704"/>
                    <a:gd name="connsiteY1" fmla="*/ 0 h 716875"/>
                    <a:gd name="connsiteX2" fmla="*/ 1879957 w 1884704"/>
                    <a:gd name="connsiteY2" fmla="*/ 177463 h 716875"/>
                    <a:gd name="connsiteX3" fmla="*/ 1879956 w 1884704"/>
                    <a:gd name="connsiteY3" fmla="*/ 354925 h 716875"/>
                    <a:gd name="connsiteX4" fmla="*/ 1879956 w 1884704"/>
                    <a:gd name="connsiteY4" fmla="*/ 716875 h 716875"/>
                    <a:gd name="connsiteX5" fmla="*/ 0 w 1884704"/>
                    <a:gd name="connsiteY5" fmla="*/ 354925 h 716875"/>
                    <a:gd name="connsiteX6" fmla="*/ 0 w 1884704"/>
                    <a:gd name="connsiteY6" fmla="*/ 354925 h 716875"/>
                    <a:gd name="connsiteX7" fmla="*/ 0 w 1884704"/>
                    <a:gd name="connsiteY7" fmla="*/ 177463 h 716875"/>
                    <a:gd name="connsiteX8" fmla="*/ 177463 w 1884704"/>
                    <a:gd name="connsiteY8" fmla="*/ 0 h 716875"/>
                    <a:gd name="connsiteX0" fmla="*/ 177463 w 1880012"/>
                    <a:gd name="connsiteY0" fmla="*/ 0 h 716875"/>
                    <a:gd name="connsiteX1" fmla="*/ 1702494 w 1880012"/>
                    <a:gd name="connsiteY1" fmla="*/ 0 h 716875"/>
                    <a:gd name="connsiteX2" fmla="*/ 1879957 w 1880012"/>
                    <a:gd name="connsiteY2" fmla="*/ 177463 h 716875"/>
                    <a:gd name="connsiteX3" fmla="*/ 1879956 w 1880012"/>
                    <a:gd name="connsiteY3" fmla="*/ 354925 h 716875"/>
                    <a:gd name="connsiteX4" fmla="*/ 1879956 w 1880012"/>
                    <a:gd name="connsiteY4" fmla="*/ 716875 h 716875"/>
                    <a:gd name="connsiteX5" fmla="*/ 0 w 1880012"/>
                    <a:gd name="connsiteY5" fmla="*/ 354925 h 716875"/>
                    <a:gd name="connsiteX6" fmla="*/ 0 w 1880012"/>
                    <a:gd name="connsiteY6" fmla="*/ 354925 h 716875"/>
                    <a:gd name="connsiteX7" fmla="*/ 0 w 1880012"/>
                    <a:gd name="connsiteY7" fmla="*/ 177463 h 716875"/>
                    <a:gd name="connsiteX8" fmla="*/ 177463 w 188001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44780 w 2024792"/>
                    <a:gd name="connsiteY7" fmla="*/ 17746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44780 w 2024792"/>
                    <a:gd name="connsiteY7" fmla="*/ 17746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167640 w 2024792"/>
                    <a:gd name="connsiteY7" fmla="*/ 192703 h 716875"/>
                    <a:gd name="connsiteX8" fmla="*/ 322243 w 2024792"/>
                    <a:gd name="connsiteY8" fmla="*/ 0 h 716875"/>
                    <a:gd name="connsiteX0" fmla="*/ 322243 w 2024792"/>
                    <a:gd name="connsiteY0" fmla="*/ 0 h 716875"/>
                    <a:gd name="connsiteX1" fmla="*/ 1847274 w 2024792"/>
                    <a:gd name="connsiteY1" fmla="*/ 0 h 716875"/>
                    <a:gd name="connsiteX2" fmla="*/ 2024737 w 2024792"/>
                    <a:gd name="connsiteY2" fmla="*/ 177463 h 716875"/>
                    <a:gd name="connsiteX3" fmla="*/ 2024736 w 2024792"/>
                    <a:gd name="connsiteY3" fmla="*/ 354925 h 716875"/>
                    <a:gd name="connsiteX4" fmla="*/ 2024736 w 2024792"/>
                    <a:gd name="connsiteY4" fmla="*/ 716875 h 716875"/>
                    <a:gd name="connsiteX5" fmla="*/ 144780 w 2024792"/>
                    <a:gd name="connsiteY5" fmla="*/ 354925 h 716875"/>
                    <a:gd name="connsiteX6" fmla="*/ 0 w 2024792"/>
                    <a:gd name="connsiteY6" fmla="*/ 362545 h 716875"/>
                    <a:gd name="connsiteX7" fmla="*/ 322243 w 2024792"/>
                    <a:gd name="connsiteY7" fmla="*/ 0 h 716875"/>
                    <a:gd name="connsiteX0" fmla="*/ 322243 w 2090660"/>
                    <a:gd name="connsiteY0" fmla="*/ 0 h 717349"/>
                    <a:gd name="connsiteX1" fmla="*/ 1847274 w 2090660"/>
                    <a:gd name="connsiteY1" fmla="*/ 0 h 717349"/>
                    <a:gd name="connsiteX2" fmla="*/ 2024737 w 2090660"/>
                    <a:gd name="connsiteY2" fmla="*/ 177463 h 717349"/>
                    <a:gd name="connsiteX3" fmla="*/ 2024736 w 2090660"/>
                    <a:gd name="connsiteY3" fmla="*/ 354925 h 717349"/>
                    <a:gd name="connsiteX4" fmla="*/ 2024736 w 2090660"/>
                    <a:gd name="connsiteY4" fmla="*/ 716875 h 717349"/>
                    <a:gd name="connsiteX5" fmla="*/ 1929737 w 2090660"/>
                    <a:gd name="connsiteY5" fmla="*/ 388732 h 717349"/>
                    <a:gd name="connsiteX6" fmla="*/ 144780 w 2090660"/>
                    <a:gd name="connsiteY6" fmla="*/ 354925 h 717349"/>
                    <a:gd name="connsiteX7" fmla="*/ 0 w 2090660"/>
                    <a:gd name="connsiteY7" fmla="*/ 362545 h 717349"/>
                    <a:gd name="connsiteX8" fmla="*/ 322243 w 2090660"/>
                    <a:gd name="connsiteY8" fmla="*/ 0 h 717349"/>
                    <a:gd name="connsiteX0" fmla="*/ 322243 w 2025576"/>
                    <a:gd name="connsiteY0" fmla="*/ 0 h 717357"/>
                    <a:gd name="connsiteX1" fmla="*/ 1847274 w 2025576"/>
                    <a:gd name="connsiteY1" fmla="*/ 0 h 717357"/>
                    <a:gd name="connsiteX2" fmla="*/ 2024737 w 2025576"/>
                    <a:gd name="connsiteY2" fmla="*/ 177463 h 717357"/>
                    <a:gd name="connsiteX3" fmla="*/ 2024736 w 2025576"/>
                    <a:gd name="connsiteY3" fmla="*/ 354925 h 717357"/>
                    <a:gd name="connsiteX4" fmla="*/ 2024736 w 2025576"/>
                    <a:gd name="connsiteY4" fmla="*/ 716875 h 717357"/>
                    <a:gd name="connsiteX5" fmla="*/ 1929737 w 2025576"/>
                    <a:gd name="connsiteY5" fmla="*/ 388732 h 717357"/>
                    <a:gd name="connsiteX6" fmla="*/ 144780 w 2025576"/>
                    <a:gd name="connsiteY6" fmla="*/ 354925 h 717357"/>
                    <a:gd name="connsiteX7" fmla="*/ 0 w 2025576"/>
                    <a:gd name="connsiteY7" fmla="*/ 362545 h 717357"/>
                    <a:gd name="connsiteX8" fmla="*/ 322243 w 2025576"/>
                    <a:gd name="connsiteY8" fmla="*/ 0 h 717357"/>
                    <a:gd name="connsiteX0" fmla="*/ 322243 w 2024737"/>
                    <a:gd name="connsiteY0" fmla="*/ 0 h 717320"/>
                    <a:gd name="connsiteX1" fmla="*/ 1847274 w 2024737"/>
                    <a:gd name="connsiteY1" fmla="*/ 0 h 717320"/>
                    <a:gd name="connsiteX2" fmla="*/ 2024737 w 2024737"/>
                    <a:gd name="connsiteY2" fmla="*/ 177463 h 717320"/>
                    <a:gd name="connsiteX3" fmla="*/ 2024736 w 2024737"/>
                    <a:gd name="connsiteY3" fmla="*/ 354925 h 717320"/>
                    <a:gd name="connsiteX4" fmla="*/ 2024736 w 2024737"/>
                    <a:gd name="connsiteY4" fmla="*/ 716875 h 717320"/>
                    <a:gd name="connsiteX5" fmla="*/ 1896400 w 2024737"/>
                    <a:gd name="connsiteY5" fmla="*/ 364919 h 717320"/>
                    <a:gd name="connsiteX6" fmla="*/ 144780 w 2024737"/>
                    <a:gd name="connsiteY6" fmla="*/ 354925 h 717320"/>
                    <a:gd name="connsiteX7" fmla="*/ 0 w 2024737"/>
                    <a:gd name="connsiteY7" fmla="*/ 362545 h 717320"/>
                    <a:gd name="connsiteX8" fmla="*/ 322243 w 2024737"/>
                    <a:gd name="connsiteY8" fmla="*/ 0 h 717320"/>
                    <a:gd name="connsiteX0" fmla="*/ 322243 w 2024737"/>
                    <a:gd name="connsiteY0" fmla="*/ 0 h 717331"/>
                    <a:gd name="connsiteX1" fmla="*/ 1847274 w 2024737"/>
                    <a:gd name="connsiteY1" fmla="*/ 0 h 717331"/>
                    <a:gd name="connsiteX2" fmla="*/ 2024737 w 2024737"/>
                    <a:gd name="connsiteY2" fmla="*/ 177463 h 717331"/>
                    <a:gd name="connsiteX3" fmla="*/ 2024736 w 2024737"/>
                    <a:gd name="connsiteY3" fmla="*/ 354925 h 717331"/>
                    <a:gd name="connsiteX4" fmla="*/ 2024736 w 2024737"/>
                    <a:gd name="connsiteY4" fmla="*/ 716875 h 717331"/>
                    <a:gd name="connsiteX5" fmla="*/ 1908306 w 2024737"/>
                    <a:gd name="connsiteY5" fmla="*/ 372063 h 717331"/>
                    <a:gd name="connsiteX6" fmla="*/ 144780 w 2024737"/>
                    <a:gd name="connsiteY6" fmla="*/ 354925 h 717331"/>
                    <a:gd name="connsiteX7" fmla="*/ 0 w 2024737"/>
                    <a:gd name="connsiteY7" fmla="*/ 362545 h 717331"/>
                    <a:gd name="connsiteX8" fmla="*/ 322243 w 2024737"/>
                    <a:gd name="connsiteY8" fmla="*/ 0 h 717331"/>
                    <a:gd name="connsiteX0" fmla="*/ 322243 w 2024737"/>
                    <a:gd name="connsiteY0" fmla="*/ 0 h 717331"/>
                    <a:gd name="connsiteX1" fmla="*/ 1847274 w 2024737"/>
                    <a:gd name="connsiteY1" fmla="*/ 0 h 717331"/>
                    <a:gd name="connsiteX2" fmla="*/ 2024737 w 2024737"/>
                    <a:gd name="connsiteY2" fmla="*/ 177463 h 717331"/>
                    <a:gd name="connsiteX3" fmla="*/ 2024736 w 2024737"/>
                    <a:gd name="connsiteY3" fmla="*/ 354925 h 717331"/>
                    <a:gd name="connsiteX4" fmla="*/ 2024736 w 2024737"/>
                    <a:gd name="connsiteY4" fmla="*/ 716875 h 717331"/>
                    <a:gd name="connsiteX5" fmla="*/ 1908306 w 2024737"/>
                    <a:gd name="connsiteY5" fmla="*/ 372063 h 717331"/>
                    <a:gd name="connsiteX6" fmla="*/ 144780 w 2024737"/>
                    <a:gd name="connsiteY6" fmla="*/ 354925 h 717331"/>
                    <a:gd name="connsiteX7" fmla="*/ 0 w 2024737"/>
                    <a:gd name="connsiteY7" fmla="*/ 362545 h 717331"/>
                    <a:gd name="connsiteX8" fmla="*/ 322243 w 2024737"/>
                    <a:gd name="connsiteY8" fmla="*/ 0 h 717331"/>
                    <a:gd name="connsiteX0" fmla="*/ 322243 w 2027686"/>
                    <a:gd name="connsiteY0" fmla="*/ 0 h 719582"/>
                    <a:gd name="connsiteX1" fmla="*/ 1847274 w 2027686"/>
                    <a:gd name="connsiteY1" fmla="*/ 0 h 719582"/>
                    <a:gd name="connsiteX2" fmla="*/ 2024737 w 2027686"/>
                    <a:gd name="connsiteY2" fmla="*/ 177463 h 719582"/>
                    <a:gd name="connsiteX3" fmla="*/ 2024736 w 2027686"/>
                    <a:gd name="connsiteY3" fmla="*/ 354925 h 719582"/>
                    <a:gd name="connsiteX4" fmla="*/ 2024736 w 2027686"/>
                    <a:gd name="connsiteY4" fmla="*/ 716875 h 719582"/>
                    <a:gd name="connsiteX5" fmla="*/ 1908306 w 2027686"/>
                    <a:gd name="connsiteY5" fmla="*/ 372063 h 719582"/>
                    <a:gd name="connsiteX6" fmla="*/ 144780 w 2027686"/>
                    <a:gd name="connsiteY6" fmla="*/ 354925 h 719582"/>
                    <a:gd name="connsiteX7" fmla="*/ 0 w 2027686"/>
                    <a:gd name="connsiteY7" fmla="*/ 362545 h 719582"/>
                    <a:gd name="connsiteX8" fmla="*/ 322243 w 2027686"/>
                    <a:gd name="connsiteY8" fmla="*/ 0 h 719582"/>
                    <a:gd name="connsiteX0" fmla="*/ 322243 w 2032977"/>
                    <a:gd name="connsiteY0" fmla="*/ 0 h 720288"/>
                    <a:gd name="connsiteX1" fmla="*/ 1847274 w 2032977"/>
                    <a:gd name="connsiteY1" fmla="*/ 0 h 720288"/>
                    <a:gd name="connsiteX2" fmla="*/ 2024737 w 2032977"/>
                    <a:gd name="connsiteY2" fmla="*/ 177463 h 720288"/>
                    <a:gd name="connsiteX3" fmla="*/ 2024736 w 2032977"/>
                    <a:gd name="connsiteY3" fmla="*/ 354925 h 720288"/>
                    <a:gd name="connsiteX4" fmla="*/ 2024736 w 2032977"/>
                    <a:gd name="connsiteY4" fmla="*/ 716875 h 720288"/>
                    <a:gd name="connsiteX5" fmla="*/ 1908306 w 2032977"/>
                    <a:gd name="connsiteY5" fmla="*/ 372063 h 720288"/>
                    <a:gd name="connsiteX6" fmla="*/ 144780 w 2032977"/>
                    <a:gd name="connsiteY6" fmla="*/ 354925 h 720288"/>
                    <a:gd name="connsiteX7" fmla="*/ 0 w 2032977"/>
                    <a:gd name="connsiteY7" fmla="*/ 362545 h 720288"/>
                    <a:gd name="connsiteX8" fmla="*/ 322243 w 2032977"/>
                    <a:gd name="connsiteY8" fmla="*/ 0 h 720288"/>
                    <a:gd name="connsiteX0" fmla="*/ 322243 w 2029802"/>
                    <a:gd name="connsiteY0" fmla="*/ 0 h 720288"/>
                    <a:gd name="connsiteX1" fmla="*/ 1847274 w 2029802"/>
                    <a:gd name="connsiteY1" fmla="*/ 0 h 720288"/>
                    <a:gd name="connsiteX2" fmla="*/ 2024737 w 2029802"/>
                    <a:gd name="connsiteY2" fmla="*/ 177463 h 720288"/>
                    <a:gd name="connsiteX3" fmla="*/ 2024736 w 2029802"/>
                    <a:gd name="connsiteY3" fmla="*/ 354925 h 720288"/>
                    <a:gd name="connsiteX4" fmla="*/ 2024736 w 2029802"/>
                    <a:gd name="connsiteY4" fmla="*/ 716875 h 720288"/>
                    <a:gd name="connsiteX5" fmla="*/ 1908306 w 2029802"/>
                    <a:gd name="connsiteY5" fmla="*/ 372063 h 720288"/>
                    <a:gd name="connsiteX6" fmla="*/ 144780 w 2029802"/>
                    <a:gd name="connsiteY6" fmla="*/ 354925 h 720288"/>
                    <a:gd name="connsiteX7" fmla="*/ 0 w 2029802"/>
                    <a:gd name="connsiteY7" fmla="*/ 362545 h 720288"/>
                    <a:gd name="connsiteX8" fmla="*/ 322243 w 2029802"/>
                    <a:gd name="connsiteY8" fmla="*/ 0 h 720288"/>
                    <a:gd name="connsiteX0" fmla="*/ 322243 w 2026131"/>
                    <a:gd name="connsiteY0" fmla="*/ 0 h 720219"/>
                    <a:gd name="connsiteX1" fmla="*/ 1847274 w 2026131"/>
                    <a:gd name="connsiteY1" fmla="*/ 0 h 720219"/>
                    <a:gd name="connsiteX2" fmla="*/ 2024737 w 2026131"/>
                    <a:gd name="connsiteY2" fmla="*/ 177463 h 720219"/>
                    <a:gd name="connsiteX3" fmla="*/ 2024736 w 2026131"/>
                    <a:gd name="connsiteY3" fmla="*/ 354925 h 720219"/>
                    <a:gd name="connsiteX4" fmla="*/ 2024736 w 2026131"/>
                    <a:gd name="connsiteY4" fmla="*/ 716875 h 720219"/>
                    <a:gd name="connsiteX5" fmla="*/ 1889256 w 2026131"/>
                    <a:gd name="connsiteY5" fmla="*/ 364919 h 720219"/>
                    <a:gd name="connsiteX6" fmla="*/ 144780 w 2026131"/>
                    <a:gd name="connsiteY6" fmla="*/ 354925 h 720219"/>
                    <a:gd name="connsiteX7" fmla="*/ 0 w 2026131"/>
                    <a:gd name="connsiteY7" fmla="*/ 362545 h 720219"/>
                    <a:gd name="connsiteX8" fmla="*/ 322243 w 2026131"/>
                    <a:gd name="connsiteY8" fmla="*/ 0 h 720219"/>
                    <a:gd name="connsiteX0" fmla="*/ 322243 w 2029194"/>
                    <a:gd name="connsiteY0" fmla="*/ 0 h 720408"/>
                    <a:gd name="connsiteX1" fmla="*/ 1847274 w 2029194"/>
                    <a:gd name="connsiteY1" fmla="*/ 0 h 720408"/>
                    <a:gd name="connsiteX2" fmla="*/ 2024737 w 2029194"/>
                    <a:gd name="connsiteY2" fmla="*/ 177463 h 720408"/>
                    <a:gd name="connsiteX3" fmla="*/ 2024736 w 2029194"/>
                    <a:gd name="connsiteY3" fmla="*/ 354925 h 720408"/>
                    <a:gd name="connsiteX4" fmla="*/ 2024736 w 2029194"/>
                    <a:gd name="connsiteY4" fmla="*/ 716875 h 720408"/>
                    <a:gd name="connsiteX5" fmla="*/ 1905925 w 2029194"/>
                    <a:gd name="connsiteY5" fmla="*/ 383969 h 720408"/>
                    <a:gd name="connsiteX6" fmla="*/ 144780 w 2029194"/>
                    <a:gd name="connsiteY6" fmla="*/ 354925 h 720408"/>
                    <a:gd name="connsiteX7" fmla="*/ 0 w 2029194"/>
                    <a:gd name="connsiteY7" fmla="*/ 362545 h 720408"/>
                    <a:gd name="connsiteX8" fmla="*/ 322243 w 2029194"/>
                    <a:gd name="connsiteY8" fmla="*/ 0 h 720408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2243 w 2024814"/>
                    <a:gd name="connsiteY0" fmla="*/ 0 h 720132"/>
                    <a:gd name="connsiteX1" fmla="*/ 1847274 w 2024814"/>
                    <a:gd name="connsiteY1" fmla="*/ 0 h 720132"/>
                    <a:gd name="connsiteX2" fmla="*/ 2024737 w 2024814"/>
                    <a:gd name="connsiteY2" fmla="*/ 177463 h 720132"/>
                    <a:gd name="connsiteX3" fmla="*/ 2024736 w 2024814"/>
                    <a:gd name="connsiteY3" fmla="*/ 354925 h 720132"/>
                    <a:gd name="connsiteX4" fmla="*/ 2024736 w 2024814"/>
                    <a:gd name="connsiteY4" fmla="*/ 716875 h 720132"/>
                    <a:gd name="connsiteX5" fmla="*/ 1858300 w 2024814"/>
                    <a:gd name="connsiteY5" fmla="*/ 355394 h 720132"/>
                    <a:gd name="connsiteX6" fmla="*/ 144780 w 2024814"/>
                    <a:gd name="connsiteY6" fmla="*/ 354925 h 720132"/>
                    <a:gd name="connsiteX7" fmla="*/ 0 w 2024814"/>
                    <a:gd name="connsiteY7" fmla="*/ 362545 h 720132"/>
                    <a:gd name="connsiteX8" fmla="*/ 322243 w 2024814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7196"/>
                    <a:gd name="connsiteY0" fmla="*/ 0 h 720132"/>
                    <a:gd name="connsiteX1" fmla="*/ 1849656 w 2027196"/>
                    <a:gd name="connsiteY1" fmla="*/ 0 h 720132"/>
                    <a:gd name="connsiteX2" fmla="*/ 2027119 w 2027196"/>
                    <a:gd name="connsiteY2" fmla="*/ 177463 h 720132"/>
                    <a:gd name="connsiteX3" fmla="*/ 2027118 w 2027196"/>
                    <a:gd name="connsiteY3" fmla="*/ 354925 h 720132"/>
                    <a:gd name="connsiteX4" fmla="*/ 2027118 w 2027196"/>
                    <a:gd name="connsiteY4" fmla="*/ 716875 h 720132"/>
                    <a:gd name="connsiteX5" fmla="*/ 1860682 w 2027196"/>
                    <a:gd name="connsiteY5" fmla="*/ 355394 h 720132"/>
                    <a:gd name="connsiteX6" fmla="*/ 147162 w 2027196"/>
                    <a:gd name="connsiteY6" fmla="*/ 354925 h 720132"/>
                    <a:gd name="connsiteX7" fmla="*/ 0 w 2027196"/>
                    <a:gd name="connsiteY7" fmla="*/ 353020 h 720132"/>
                    <a:gd name="connsiteX8" fmla="*/ 324625 w 2027196"/>
                    <a:gd name="connsiteY8" fmla="*/ 0 h 720132"/>
                    <a:gd name="connsiteX0" fmla="*/ 324625 w 2029567"/>
                    <a:gd name="connsiteY0" fmla="*/ 0 h 611986"/>
                    <a:gd name="connsiteX1" fmla="*/ 1849656 w 2029567"/>
                    <a:gd name="connsiteY1" fmla="*/ 0 h 611986"/>
                    <a:gd name="connsiteX2" fmla="*/ 2027119 w 2029567"/>
                    <a:gd name="connsiteY2" fmla="*/ 177463 h 611986"/>
                    <a:gd name="connsiteX3" fmla="*/ 2027118 w 2029567"/>
                    <a:gd name="connsiteY3" fmla="*/ 354925 h 611986"/>
                    <a:gd name="connsiteX4" fmla="*/ 2029499 w 2029567"/>
                    <a:gd name="connsiteY4" fmla="*/ 607338 h 611986"/>
                    <a:gd name="connsiteX5" fmla="*/ 1860682 w 2029567"/>
                    <a:gd name="connsiteY5" fmla="*/ 355394 h 611986"/>
                    <a:gd name="connsiteX6" fmla="*/ 147162 w 2029567"/>
                    <a:gd name="connsiteY6" fmla="*/ 354925 h 611986"/>
                    <a:gd name="connsiteX7" fmla="*/ 0 w 2029567"/>
                    <a:gd name="connsiteY7" fmla="*/ 353020 h 611986"/>
                    <a:gd name="connsiteX8" fmla="*/ 324625 w 2029567"/>
                    <a:gd name="connsiteY8" fmla="*/ 0 h 611986"/>
                    <a:gd name="connsiteX0" fmla="*/ 324625 w 2033407"/>
                    <a:gd name="connsiteY0" fmla="*/ 0 h 609119"/>
                    <a:gd name="connsiteX1" fmla="*/ 1849656 w 2033407"/>
                    <a:gd name="connsiteY1" fmla="*/ 0 h 609119"/>
                    <a:gd name="connsiteX2" fmla="*/ 2027119 w 2033407"/>
                    <a:gd name="connsiteY2" fmla="*/ 177463 h 609119"/>
                    <a:gd name="connsiteX3" fmla="*/ 2027118 w 2033407"/>
                    <a:gd name="connsiteY3" fmla="*/ 354925 h 609119"/>
                    <a:gd name="connsiteX4" fmla="*/ 2029499 w 2033407"/>
                    <a:gd name="connsiteY4" fmla="*/ 607338 h 609119"/>
                    <a:gd name="connsiteX5" fmla="*/ 1996413 w 2033407"/>
                    <a:gd name="connsiteY5" fmla="*/ 455406 h 609119"/>
                    <a:gd name="connsiteX6" fmla="*/ 1860682 w 2033407"/>
                    <a:gd name="connsiteY6" fmla="*/ 355394 h 609119"/>
                    <a:gd name="connsiteX7" fmla="*/ 147162 w 2033407"/>
                    <a:gd name="connsiteY7" fmla="*/ 354925 h 609119"/>
                    <a:gd name="connsiteX8" fmla="*/ 0 w 2033407"/>
                    <a:gd name="connsiteY8" fmla="*/ 353020 h 609119"/>
                    <a:gd name="connsiteX9" fmla="*/ 324625 w 2033407"/>
                    <a:gd name="connsiteY9" fmla="*/ 0 h 609119"/>
                    <a:gd name="connsiteX0" fmla="*/ 324625 w 2065462"/>
                    <a:gd name="connsiteY0" fmla="*/ 0 h 609119"/>
                    <a:gd name="connsiteX1" fmla="*/ 1849656 w 2065462"/>
                    <a:gd name="connsiteY1" fmla="*/ 0 h 609119"/>
                    <a:gd name="connsiteX2" fmla="*/ 2027119 w 2065462"/>
                    <a:gd name="connsiteY2" fmla="*/ 177463 h 609119"/>
                    <a:gd name="connsiteX3" fmla="*/ 2027118 w 2065462"/>
                    <a:gd name="connsiteY3" fmla="*/ 354925 h 609119"/>
                    <a:gd name="connsiteX4" fmla="*/ 2029499 w 2065462"/>
                    <a:gd name="connsiteY4" fmla="*/ 607338 h 609119"/>
                    <a:gd name="connsiteX5" fmla="*/ 1996413 w 2065462"/>
                    <a:gd name="connsiteY5" fmla="*/ 455406 h 609119"/>
                    <a:gd name="connsiteX6" fmla="*/ 1860682 w 2065462"/>
                    <a:gd name="connsiteY6" fmla="*/ 355394 h 609119"/>
                    <a:gd name="connsiteX7" fmla="*/ 147162 w 2065462"/>
                    <a:gd name="connsiteY7" fmla="*/ 354925 h 609119"/>
                    <a:gd name="connsiteX8" fmla="*/ 0 w 2065462"/>
                    <a:gd name="connsiteY8" fmla="*/ 353020 h 609119"/>
                    <a:gd name="connsiteX9" fmla="*/ 324625 w 2065462"/>
                    <a:gd name="connsiteY9" fmla="*/ 0 h 609119"/>
                    <a:gd name="connsiteX0" fmla="*/ 324625 w 2065462"/>
                    <a:gd name="connsiteY0" fmla="*/ 0 h 608923"/>
                    <a:gd name="connsiteX1" fmla="*/ 1849656 w 2065462"/>
                    <a:gd name="connsiteY1" fmla="*/ 0 h 608923"/>
                    <a:gd name="connsiteX2" fmla="*/ 2027119 w 2065462"/>
                    <a:gd name="connsiteY2" fmla="*/ 177463 h 608923"/>
                    <a:gd name="connsiteX3" fmla="*/ 2027118 w 2065462"/>
                    <a:gd name="connsiteY3" fmla="*/ 354925 h 608923"/>
                    <a:gd name="connsiteX4" fmla="*/ 2029499 w 2065462"/>
                    <a:gd name="connsiteY4" fmla="*/ 607338 h 608923"/>
                    <a:gd name="connsiteX5" fmla="*/ 1996413 w 2065462"/>
                    <a:gd name="connsiteY5" fmla="*/ 455406 h 608923"/>
                    <a:gd name="connsiteX6" fmla="*/ 1860682 w 2065462"/>
                    <a:gd name="connsiteY6" fmla="*/ 355394 h 608923"/>
                    <a:gd name="connsiteX7" fmla="*/ 147162 w 2065462"/>
                    <a:gd name="connsiteY7" fmla="*/ 354925 h 608923"/>
                    <a:gd name="connsiteX8" fmla="*/ 0 w 2065462"/>
                    <a:gd name="connsiteY8" fmla="*/ 353020 h 608923"/>
                    <a:gd name="connsiteX9" fmla="*/ 324625 w 2065462"/>
                    <a:gd name="connsiteY9" fmla="*/ 0 h 608923"/>
                    <a:gd name="connsiteX0" fmla="*/ 324625 w 2031033"/>
                    <a:gd name="connsiteY0" fmla="*/ 0 h 609068"/>
                    <a:gd name="connsiteX1" fmla="*/ 1849656 w 2031033"/>
                    <a:gd name="connsiteY1" fmla="*/ 0 h 609068"/>
                    <a:gd name="connsiteX2" fmla="*/ 2027119 w 2031033"/>
                    <a:gd name="connsiteY2" fmla="*/ 177463 h 609068"/>
                    <a:gd name="connsiteX3" fmla="*/ 2027118 w 2031033"/>
                    <a:gd name="connsiteY3" fmla="*/ 354925 h 609068"/>
                    <a:gd name="connsiteX4" fmla="*/ 2029499 w 2031033"/>
                    <a:gd name="connsiteY4" fmla="*/ 607338 h 609068"/>
                    <a:gd name="connsiteX5" fmla="*/ 1996413 w 2031033"/>
                    <a:gd name="connsiteY5" fmla="*/ 455406 h 609068"/>
                    <a:gd name="connsiteX6" fmla="*/ 1860682 w 2031033"/>
                    <a:gd name="connsiteY6" fmla="*/ 355394 h 609068"/>
                    <a:gd name="connsiteX7" fmla="*/ 147162 w 2031033"/>
                    <a:gd name="connsiteY7" fmla="*/ 354925 h 609068"/>
                    <a:gd name="connsiteX8" fmla="*/ 0 w 2031033"/>
                    <a:gd name="connsiteY8" fmla="*/ 353020 h 609068"/>
                    <a:gd name="connsiteX9" fmla="*/ 324625 w 2031033"/>
                    <a:gd name="connsiteY9" fmla="*/ 0 h 609068"/>
                    <a:gd name="connsiteX0" fmla="*/ 324625 w 2042231"/>
                    <a:gd name="connsiteY0" fmla="*/ 0 h 609031"/>
                    <a:gd name="connsiteX1" fmla="*/ 1849656 w 2042231"/>
                    <a:gd name="connsiteY1" fmla="*/ 0 h 609031"/>
                    <a:gd name="connsiteX2" fmla="*/ 2027119 w 2042231"/>
                    <a:gd name="connsiteY2" fmla="*/ 177463 h 609031"/>
                    <a:gd name="connsiteX3" fmla="*/ 2027118 w 2042231"/>
                    <a:gd name="connsiteY3" fmla="*/ 354925 h 609031"/>
                    <a:gd name="connsiteX4" fmla="*/ 2029499 w 2042231"/>
                    <a:gd name="connsiteY4" fmla="*/ 607338 h 609031"/>
                    <a:gd name="connsiteX5" fmla="*/ 1996413 w 2042231"/>
                    <a:gd name="connsiteY5" fmla="*/ 455406 h 609031"/>
                    <a:gd name="connsiteX6" fmla="*/ 2003556 w 2042231"/>
                    <a:gd name="connsiteY6" fmla="*/ 400637 h 609031"/>
                    <a:gd name="connsiteX7" fmla="*/ 1860682 w 2042231"/>
                    <a:gd name="connsiteY7" fmla="*/ 355394 h 609031"/>
                    <a:gd name="connsiteX8" fmla="*/ 147162 w 2042231"/>
                    <a:gd name="connsiteY8" fmla="*/ 354925 h 609031"/>
                    <a:gd name="connsiteX9" fmla="*/ 0 w 2042231"/>
                    <a:gd name="connsiteY9" fmla="*/ 353020 h 609031"/>
                    <a:gd name="connsiteX10" fmla="*/ 324625 w 2042231"/>
                    <a:gd name="connsiteY10" fmla="*/ 0 h 609031"/>
                    <a:gd name="connsiteX0" fmla="*/ 324625 w 2029499"/>
                    <a:gd name="connsiteY0" fmla="*/ 0 h 609031"/>
                    <a:gd name="connsiteX1" fmla="*/ 1849656 w 2029499"/>
                    <a:gd name="connsiteY1" fmla="*/ 0 h 609031"/>
                    <a:gd name="connsiteX2" fmla="*/ 2027119 w 2029499"/>
                    <a:gd name="connsiteY2" fmla="*/ 177463 h 609031"/>
                    <a:gd name="connsiteX3" fmla="*/ 2027118 w 2029499"/>
                    <a:gd name="connsiteY3" fmla="*/ 354925 h 609031"/>
                    <a:gd name="connsiteX4" fmla="*/ 2029499 w 2029499"/>
                    <a:gd name="connsiteY4" fmla="*/ 607338 h 609031"/>
                    <a:gd name="connsiteX5" fmla="*/ 1996413 w 2029499"/>
                    <a:gd name="connsiteY5" fmla="*/ 455406 h 609031"/>
                    <a:gd name="connsiteX6" fmla="*/ 2003556 w 2029499"/>
                    <a:gd name="connsiteY6" fmla="*/ 400637 h 609031"/>
                    <a:gd name="connsiteX7" fmla="*/ 1924975 w 2029499"/>
                    <a:gd name="connsiteY7" fmla="*/ 372063 h 609031"/>
                    <a:gd name="connsiteX8" fmla="*/ 1860682 w 2029499"/>
                    <a:gd name="connsiteY8" fmla="*/ 355394 h 609031"/>
                    <a:gd name="connsiteX9" fmla="*/ 147162 w 2029499"/>
                    <a:gd name="connsiteY9" fmla="*/ 354925 h 609031"/>
                    <a:gd name="connsiteX10" fmla="*/ 0 w 2029499"/>
                    <a:gd name="connsiteY10" fmla="*/ 353020 h 609031"/>
                    <a:gd name="connsiteX11" fmla="*/ 324625 w 2029499"/>
                    <a:gd name="connsiteY11" fmla="*/ 0 h 609031"/>
                    <a:gd name="connsiteX0" fmla="*/ 324625 w 2040319"/>
                    <a:gd name="connsiteY0" fmla="*/ 0 h 609031"/>
                    <a:gd name="connsiteX1" fmla="*/ 1849656 w 2040319"/>
                    <a:gd name="connsiteY1" fmla="*/ 0 h 609031"/>
                    <a:gd name="connsiteX2" fmla="*/ 2027119 w 2040319"/>
                    <a:gd name="connsiteY2" fmla="*/ 177463 h 609031"/>
                    <a:gd name="connsiteX3" fmla="*/ 2027118 w 2040319"/>
                    <a:gd name="connsiteY3" fmla="*/ 354925 h 609031"/>
                    <a:gd name="connsiteX4" fmla="*/ 2029499 w 2040319"/>
                    <a:gd name="connsiteY4" fmla="*/ 607338 h 609031"/>
                    <a:gd name="connsiteX5" fmla="*/ 1996413 w 2040319"/>
                    <a:gd name="connsiteY5" fmla="*/ 455406 h 609031"/>
                    <a:gd name="connsiteX6" fmla="*/ 2003556 w 2040319"/>
                    <a:gd name="connsiteY6" fmla="*/ 400637 h 609031"/>
                    <a:gd name="connsiteX7" fmla="*/ 1860682 w 2040319"/>
                    <a:gd name="connsiteY7" fmla="*/ 355394 h 609031"/>
                    <a:gd name="connsiteX8" fmla="*/ 147162 w 2040319"/>
                    <a:gd name="connsiteY8" fmla="*/ 354925 h 609031"/>
                    <a:gd name="connsiteX9" fmla="*/ 0 w 2040319"/>
                    <a:gd name="connsiteY9" fmla="*/ 353020 h 609031"/>
                    <a:gd name="connsiteX10" fmla="*/ 324625 w 2040319"/>
                    <a:gd name="connsiteY10" fmla="*/ 0 h 609031"/>
                    <a:gd name="connsiteX0" fmla="*/ 324625 w 2034866"/>
                    <a:gd name="connsiteY0" fmla="*/ 0 h 609119"/>
                    <a:gd name="connsiteX1" fmla="*/ 1849656 w 2034866"/>
                    <a:gd name="connsiteY1" fmla="*/ 0 h 609119"/>
                    <a:gd name="connsiteX2" fmla="*/ 2027119 w 2034866"/>
                    <a:gd name="connsiteY2" fmla="*/ 177463 h 609119"/>
                    <a:gd name="connsiteX3" fmla="*/ 2027118 w 2034866"/>
                    <a:gd name="connsiteY3" fmla="*/ 354925 h 609119"/>
                    <a:gd name="connsiteX4" fmla="*/ 2029499 w 2034866"/>
                    <a:gd name="connsiteY4" fmla="*/ 607338 h 609119"/>
                    <a:gd name="connsiteX5" fmla="*/ 1996413 w 2034866"/>
                    <a:gd name="connsiteY5" fmla="*/ 455406 h 609119"/>
                    <a:gd name="connsiteX6" fmla="*/ 1860682 w 2034866"/>
                    <a:gd name="connsiteY6" fmla="*/ 355394 h 609119"/>
                    <a:gd name="connsiteX7" fmla="*/ 147162 w 2034866"/>
                    <a:gd name="connsiteY7" fmla="*/ 354925 h 609119"/>
                    <a:gd name="connsiteX8" fmla="*/ 0 w 2034866"/>
                    <a:gd name="connsiteY8" fmla="*/ 353020 h 609119"/>
                    <a:gd name="connsiteX9" fmla="*/ 324625 w 2034866"/>
                    <a:gd name="connsiteY9" fmla="*/ 0 h 609119"/>
                    <a:gd name="connsiteX0" fmla="*/ 324625 w 2052339"/>
                    <a:gd name="connsiteY0" fmla="*/ 0 h 607338"/>
                    <a:gd name="connsiteX1" fmla="*/ 1849656 w 2052339"/>
                    <a:gd name="connsiteY1" fmla="*/ 0 h 607338"/>
                    <a:gd name="connsiteX2" fmla="*/ 2027119 w 2052339"/>
                    <a:gd name="connsiteY2" fmla="*/ 177463 h 607338"/>
                    <a:gd name="connsiteX3" fmla="*/ 2027118 w 2052339"/>
                    <a:gd name="connsiteY3" fmla="*/ 354925 h 607338"/>
                    <a:gd name="connsiteX4" fmla="*/ 2029499 w 2052339"/>
                    <a:gd name="connsiteY4" fmla="*/ 607338 h 607338"/>
                    <a:gd name="connsiteX5" fmla="*/ 1860682 w 2052339"/>
                    <a:gd name="connsiteY5" fmla="*/ 355394 h 607338"/>
                    <a:gd name="connsiteX6" fmla="*/ 147162 w 2052339"/>
                    <a:gd name="connsiteY6" fmla="*/ 354925 h 607338"/>
                    <a:gd name="connsiteX7" fmla="*/ 0 w 2052339"/>
                    <a:gd name="connsiteY7" fmla="*/ 353020 h 607338"/>
                    <a:gd name="connsiteX8" fmla="*/ 324625 w 2052339"/>
                    <a:gd name="connsiteY8" fmla="*/ 0 h 607338"/>
                    <a:gd name="connsiteX0" fmla="*/ 324625 w 2057746"/>
                    <a:gd name="connsiteY0" fmla="*/ 0 h 608183"/>
                    <a:gd name="connsiteX1" fmla="*/ 1849656 w 2057746"/>
                    <a:gd name="connsiteY1" fmla="*/ 0 h 608183"/>
                    <a:gd name="connsiteX2" fmla="*/ 2027119 w 2057746"/>
                    <a:gd name="connsiteY2" fmla="*/ 177463 h 608183"/>
                    <a:gd name="connsiteX3" fmla="*/ 2027118 w 2057746"/>
                    <a:gd name="connsiteY3" fmla="*/ 354925 h 608183"/>
                    <a:gd name="connsiteX4" fmla="*/ 2029499 w 2057746"/>
                    <a:gd name="connsiteY4" fmla="*/ 607338 h 608183"/>
                    <a:gd name="connsiteX5" fmla="*/ 2039275 w 2057746"/>
                    <a:gd name="connsiteY5" fmla="*/ 433976 h 608183"/>
                    <a:gd name="connsiteX6" fmla="*/ 1860682 w 2057746"/>
                    <a:gd name="connsiteY6" fmla="*/ 355394 h 608183"/>
                    <a:gd name="connsiteX7" fmla="*/ 147162 w 2057746"/>
                    <a:gd name="connsiteY7" fmla="*/ 354925 h 608183"/>
                    <a:gd name="connsiteX8" fmla="*/ 0 w 2057746"/>
                    <a:gd name="connsiteY8" fmla="*/ 353020 h 608183"/>
                    <a:gd name="connsiteX9" fmla="*/ 324625 w 2057746"/>
                    <a:gd name="connsiteY9" fmla="*/ 0 h 608183"/>
                    <a:gd name="connsiteX0" fmla="*/ 324625 w 2050000"/>
                    <a:gd name="connsiteY0" fmla="*/ 0 h 608183"/>
                    <a:gd name="connsiteX1" fmla="*/ 1849656 w 2050000"/>
                    <a:gd name="connsiteY1" fmla="*/ 0 h 608183"/>
                    <a:gd name="connsiteX2" fmla="*/ 2027119 w 2050000"/>
                    <a:gd name="connsiteY2" fmla="*/ 177463 h 608183"/>
                    <a:gd name="connsiteX3" fmla="*/ 2027118 w 2050000"/>
                    <a:gd name="connsiteY3" fmla="*/ 354925 h 608183"/>
                    <a:gd name="connsiteX4" fmla="*/ 2029499 w 2050000"/>
                    <a:gd name="connsiteY4" fmla="*/ 607338 h 608183"/>
                    <a:gd name="connsiteX5" fmla="*/ 2039275 w 2050000"/>
                    <a:gd name="connsiteY5" fmla="*/ 433976 h 608183"/>
                    <a:gd name="connsiteX6" fmla="*/ 1860682 w 2050000"/>
                    <a:gd name="connsiteY6" fmla="*/ 355394 h 608183"/>
                    <a:gd name="connsiteX7" fmla="*/ 147162 w 2050000"/>
                    <a:gd name="connsiteY7" fmla="*/ 354925 h 608183"/>
                    <a:gd name="connsiteX8" fmla="*/ 0 w 2050000"/>
                    <a:gd name="connsiteY8" fmla="*/ 353020 h 608183"/>
                    <a:gd name="connsiteX9" fmla="*/ 324625 w 2050000"/>
                    <a:gd name="connsiteY9" fmla="*/ 0 h 608183"/>
                    <a:gd name="connsiteX0" fmla="*/ 324625 w 2083509"/>
                    <a:gd name="connsiteY0" fmla="*/ 0 h 608183"/>
                    <a:gd name="connsiteX1" fmla="*/ 1849656 w 2083509"/>
                    <a:gd name="connsiteY1" fmla="*/ 0 h 608183"/>
                    <a:gd name="connsiteX2" fmla="*/ 2027119 w 2083509"/>
                    <a:gd name="connsiteY2" fmla="*/ 177463 h 608183"/>
                    <a:gd name="connsiteX3" fmla="*/ 2027118 w 2083509"/>
                    <a:gd name="connsiteY3" fmla="*/ 354925 h 608183"/>
                    <a:gd name="connsiteX4" fmla="*/ 2029499 w 2083509"/>
                    <a:gd name="connsiteY4" fmla="*/ 607338 h 608183"/>
                    <a:gd name="connsiteX5" fmla="*/ 2039275 w 2083509"/>
                    <a:gd name="connsiteY5" fmla="*/ 433976 h 608183"/>
                    <a:gd name="connsiteX6" fmla="*/ 1860682 w 2083509"/>
                    <a:gd name="connsiteY6" fmla="*/ 355394 h 608183"/>
                    <a:gd name="connsiteX7" fmla="*/ 147162 w 2083509"/>
                    <a:gd name="connsiteY7" fmla="*/ 354925 h 608183"/>
                    <a:gd name="connsiteX8" fmla="*/ 0 w 2083509"/>
                    <a:gd name="connsiteY8" fmla="*/ 353020 h 608183"/>
                    <a:gd name="connsiteX9" fmla="*/ 324625 w 2083509"/>
                    <a:gd name="connsiteY9" fmla="*/ 0 h 608183"/>
                    <a:gd name="connsiteX0" fmla="*/ 324625 w 2083509"/>
                    <a:gd name="connsiteY0" fmla="*/ 0 h 608170"/>
                    <a:gd name="connsiteX1" fmla="*/ 1849656 w 2083509"/>
                    <a:gd name="connsiteY1" fmla="*/ 0 h 608170"/>
                    <a:gd name="connsiteX2" fmla="*/ 2027119 w 2083509"/>
                    <a:gd name="connsiteY2" fmla="*/ 177463 h 608170"/>
                    <a:gd name="connsiteX3" fmla="*/ 2027118 w 2083509"/>
                    <a:gd name="connsiteY3" fmla="*/ 354925 h 608170"/>
                    <a:gd name="connsiteX4" fmla="*/ 2029499 w 2083509"/>
                    <a:gd name="connsiteY4" fmla="*/ 607338 h 608170"/>
                    <a:gd name="connsiteX5" fmla="*/ 2039275 w 2083509"/>
                    <a:gd name="connsiteY5" fmla="*/ 433976 h 608170"/>
                    <a:gd name="connsiteX6" fmla="*/ 1860682 w 2083509"/>
                    <a:gd name="connsiteY6" fmla="*/ 355394 h 608170"/>
                    <a:gd name="connsiteX7" fmla="*/ 147162 w 2083509"/>
                    <a:gd name="connsiteY7" fmla="*/ 354925 h 608170"/>
                    <a:gd name="connsiteX8" fmla="*/ 0 w 2083509"/>
                    <a:gd name="connsiteY8" fmla="*/ 353020 h 608170"/>
                    <a:gd name="connsiteX9" fmla="*/ 324625 w 2083509"/>
                    <a:gd name="connsiteY9" fmla="*/ 0 h 608170"/>
                    <a:gd name="connsiteX0" fmla="*/ 324625 w 2052339"/>
                    <a:gd name="connsiteY0" fmla="*/ 0 h 607338"/>
                    <a:gd name="connsiteX1" fmla="*/ 1849656 w 2052339"/>
                    <a:gd name="connsiteY1" fmla="*/ 0 h 607338"/>
                    <a:gd name="connsiteX2" fmla="*/ 2027119 w 2052339"/>
                    <a:gd name="connsiteY2" fmla="*/ 177463 h 607338"/>
                    <a:gd name="connsiteX3" fmla="*/ 2027118 w 2052339"/>
                    <a:gd name="connsiteY3" fmla="*/ 354925 h 607338"/>
                    <a:gd name="connsiteX4" fmla="*/ 2029499 w 2052339"/>
                    <a:gd name="connsiteY4" fmla="*/ 607338 h 607338"/>
                    <a:gd name="connsiteX5" fmla="*/ 1860682 w 2052339"/>
                    <a:gd name="connsiteY5" fmla="*/ 355394 h 607338"/>
                    <a:gd name="connsiteX6" fmla="*/ 147162 w 2052339"/>
                    <a:gd name="connsiteY6" fmla="*/ 354925 h 607338"/>
                    <a:gd name="connsiteX7" fmla="*/ 0 w 2052339"/>
                    <a:gd name="connsiteY7" fmla="*/ 353020 h 607338"/>
                    <a:gd name="connsiteX8" fmla="*/ 324625 w 2052339"/>
                    <a:gd name="connsiteY8" fmla="*/ 0 h 607338"/>
                    <a:gd name="connsiteX0" fmla="*/ 324625 w 2059550"/>
                    <a:gd name="connsiteY0" fmla="*/ 0 h 607338"/>
                    <a:gd name="connsiteX1" fmla="*/ 1849656 w 2059550"/>
                    <a:gd name="connsiteY1" fmla="*/ 0 h 607338"/>
                    <a:gd name="connsiteX2" fmla="*/ 2027119 w 2059550"/>
                    <a:gd name="connsiteY2" fmla="*/ 177463 h 607338"/>
                    <a:gd name="connsiteX3" fmla="*/ 2027118 w 2059550"/>
                    <a:gd name="connsiteY3" fmla="*/ 354925 h 607338"/>
                    <a:gd name="connsiteX4" fmla="*/ 2029499 w 2059550"/>
                    <a:gd name="connsiteY4" fmla="*/ 607338 h 607338"/>
                    <a:gd name="connsiteX5" fmla="*/ 1860682 w 2059550"/>
                    <a:gd name="connsiteY5" fmla="*/ 355394 h 607338"/>
                    <a:gd name="connsiteX6" fmla="*/ 147162 w 2059550"/>
                    <a:gd name="connsiteY6" fmla="*/ 354925 h 607338"/>
                    <a:gd name="connsiteX7" fmla="*/ 0 w 2059550"/>
                    <a:gd name="connsiteY7" fmla="*/ 353020 h 607338"/>
                    <a:gd name="connsiteX8" fmla="*/ 324625 w 2059550"/>
                    <a:gd name="connsiteY8" fmla="*/ 0 h 607338"/>
                    <a:gd name="connsiteX0" fmla="*/ 324625 w 2059550"/>
                    <a:gd name="connsiteY0" fmla="*/ 0 h 638053"/>
                    <a:gd name="connsiteX1" fmla="*/ 1849656 w 2059550"/>
                    <a:gd name="connsiteY1" fmla="*/ 0 h 638053"/>
                    <a:gd name="connsiteX2" fmla="*/ 2027119 w 2059550"/>
                    <a:gd name="connsiteY2" fmla="*/ 177463 h 638053"/>
                    <a:gd name="connsiteX3" fmla="*/ 2027118 w 2059550"/>
                    <a:gd name="connsiteY3" fmla="*/ 354925 h 638053"/>
                    <a:gd name="connsiteX4" fmla="*/ 2029499 w 2059550"/>
                    <a:gd name="connsiteY4" fmla="*/ 607338 h 638053"/>
                    <a:gd name="connsiteX5" fmla="*/ 1860682 w 2059550"/>
                    <a:gd name="connsiteY5" fmla="*/ 355394 h 638053"/>
                    <a:gd name="connsiteX6" fmla="*/ 147162 w 2059550"/>
                    <a:gd name="connsiteY6" fmla="*/ 354925 h 638053"/>
                    <a:gd name="connsiteX7" fmla="*/ 0 w 2059550"/>
                    <a:gd name="connsiteY7" fmla="*/ 353020 h 638053"/>
                    <a:gd name="connsiteX8" fmla="*/ 324625 w 2059550"/>
                    <a:gd name="connsiteY8" fmla="*/ 0 h 638053"/>
                    <a:gd name="connsiteX0" fmla="*/ 324625 w 2061387"/>
                    <a:gd name="connsiteY0" fmla="*/ 0 h 638053"/>
                    <a:gd name="connsiteX1" fmla="*/ 1849656 w 2061387"/>
                    <a:gd name="connsiteY1" fmla="*/ 0 h 638053"/>
                    <a:gd name="connsiteX2" fmla="*/ 2027119 w 2061387"/>
                    <a:gd name="connsiteY2" fmla="*/ 177463 h 638053"/>
                    <a:gd name="connsiteX3" fmla="*/ 2027118 w 2061387"/>
                    <a:gd name="connsiteY3" fmla="*/ 354925 h 638053"/>
                    <a:gd name="connsiteX4" fmla="*/ 2029499 w 2061387"/>
                    <a:gd name="connsiteY4" fmla="*/ 607338 h 638053"/>
                    <a:gd name="connsiteX5" fmla="*/ 1860682 w 2061387"/>
                    <a:gd name="connsiteY5" fmla="*/ 355394 h 638053"/>
                    <a:gd name="connsiteX6" fmla="*/ 147162 w 2061387"/>
                    <a:gd name="connsiteY6" fmla="*/ 354925 h 638053"/>
                    <a:gd name="connsiteX7" fmla="*/ 0 w 2061387"/>
                    <a:gd name="connsiteY7" fmla="*/ 353020 h 638053"/>
                    <a:gd name="connsiteX8" fmla="*/ 324625 w 2061387"/>
                    <a:gd name="connsiteY8" fmla="*/ 0 h 638053"/>
                    <a:gd name="connsiteX0" fmla="*/ 324625 w 2040941"/>
                    <a:gd name="connsiteY0" fmla="*/ 0 h 638053"/>
                    <a:gd name="connsiteX1" fmla="*/ 1849656 w 2040941"/>
                    <a:gd name="connsiteY1" fmla="*/ 0 h 638053"/>
                    <a:gd name="connsiteX2" fmla="*/ 2027119 w 2040941"/>
                    <a:gd name="connsiteY2" fmla="*/ 177463 h 638053"/>
                    <a:gd name="connsiteX3" fmla="*/ 2027118 w 2040941"/>
                    <a:gd name="connsiteY3" fmla="*/ 354925 h 638053"/>
                    <a:gd name="connsiteX4" fmla="*/ 2029499 w 2040941"/>
                    <a:gd name="connsiteY4" fmla="*/ 607338 h 638053"/>
                    <a:gd name="connsiteX5" fmla="*/ 2001173 w 2040941"/>
                    <a:gd name="connsiteY5" fmla="*/ 462551 h 638053"/>
                    <a:gd name="connsiteX6" fmla="*/ 1860682 w 2040941"/>
                    <a:gd name="connsiteY6" fmla="*/ 355394 h 638053"/>
                    <a:gd name="connsiteX7" fmla="*/ 147162 w 2040941"/>
                    <a:gd name="connsiteY7" fmla="*/ 354925 h 638053"/>
                    <a:gd name="connsiteX8" fmla="*/ 0 w 2040941"/>
                    <a:gd name="connsiteY8" fmla="*/ 353020 h 638053"/>
                    <a:gd name="connsiteX9" fmla="*/ 324625 w 2040941"/>
                    <a:gd name="connsiteY9" fmla="*/ 0 h 638053"/>
                    <a:gd name="connsiteX0" fmla="*/ 324625 w 2038355"/>
                    <a:gd name="connsiteY0" fmla="*/ 0 h 638053"/>
                    <a:gd name="connsiteX1" fmla="*/ 1849656 w 2038355"/>
                    <a:gd name="connsiteY1" fmla="*/ 0 h 638053"/>
                    <a:gd name="connsiteX2" fmla="*/ 2027119 w 2038355"/>
                    <a:gd name="connsiteY2" fmla="*/ 177463 h 638053"/>
                    <a:gd name="connsiteX3" fmla="*/ 2027118 w 2038355"/>
                    <a:gd name="connsiteY3" fmla="*/ 354925 h 638053"/>
                    <a:gd name="connsiteX4" fmla="*/ 2029499 w 2038355"/>
                    <a:gd name="connsiteY4" fmla="*/ 607338 h 638053"/>
                    <a:gd name="connsiteX5" fmla="*/ 2001173 w 2038355"/>
                    <a:gd name="connsiteY5" fmla="*/ 462551 h 638053"/>
                    <a:gd name="connsiteX6" fmla="*/ 1994029 w 2038355"/>
                    <a:gd name="connsiteY6" fmla="*/ 395876 h 638053"/>
                    <a:gd name="connsiteX7" fmla="*/ 1860682 w 2038355"/>
                    <a:gd name="connsiteY7" fmla="*/ 355394 h 638053"/>
                    <a:gd name="connsiteX8" fmla="*/ 147162 w 2038355"/>
                    <a:gd name="connsiteY8" fmla="*/ 354925 h 638053"/>
                    <a:gd name="connsiteX9" fmla="*/ 0 w 2038355"/>
                    <a:gd name="connsiteY9" fmla="*/ 353020 h 638053"/>
                    <a:gd name="connsiteX10" fmla="*/ 324625 w 2038355"/>
                    <a:gd name="connsiteY10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994029 w 2031106"/>
                    <a:gd name="connsiteY6" fmla="*/ 395876 h 638053"/>
                    <a:gd name="connsiteX7" fmla="*/ 1939261 w 2031106"/>
                    <a:gd name="connsiteY7" fmla="*/ 386351 h 638053"/>
                    <a:gd name="connsiteX8" fmla="*/ 1860682 w 2031106"/>
                    <a:gd name="connsiteY8" fmla="*/ 355394 h 638053"/>
                    <a:gd name="connsiteX9" fmla="*/ 147162 w 2031106"/>
                    <a:gd name="connsiteY9" fmla="*/ 354925 h 638053"/>
                    <a:gd name="connsiteX10" fmla="*/ 0 w 2031106"/>
                    <a:gd name="connsiteY10" fmla="*/ 353020 h 638053"/>
                    <a:gd name="connsiteX11" fmla="*/ 324625 w 2031106"/>
                    <a:gd name="connsiteY11" fmla="*/ 0 h 638053"/>
                    <a:gd name="connsiteX0" fmla="*/ 324625 w 2035266"/>
                    <a:gd name="connsiteY0" fmla="*/ 0 h 638053"/>
                    <a:gd name="connsiteX1" fmla="*/ 1849656 w 2035266"/>
                    <a:gd name="connsiteY1" fmla="*/ 0 h 638053"/>
                    <a:gd name="connsiteX2" fmla="*/ 2027119 w 2035266"/>
                    <a:gd name="connsiteY2" fmla="*/ 177463 h 638053"/>
                    <a:gd name="connsiteX3" fmla="*/ 2027118 w 2035266"/>
                    <a:gd name="connsiteY3" fmla="*/ 354925 h 638053"/>
                    <a:gd name="connsiteX4" fmla="*/ 2029499 w 2035266"/>
                    <a:gd name="connsiteY4" fmla="*/ 607338 h 638053"/>
                    <a:gd name="connsiteX5" fmla="*/ 2001173 w 2035266"/>
                    <a:gd name="connsiteY5" fmla="*/ 462551 h 638053"/>
                    <a:gd name="connsiteX6" fmla="*/ 1994029 w 2035266"/>
                    <a:gd name="connsiteY6" fmla="*/ 395876 h 638053"/>
                    <a:gd name="connsiteX7" fmla="*/ 1860682 w 2035266"/>
                    <a:gd name="connsiteY7" fmla="*/ 355394 h 638053"/>
                    <a:gd name="connsiteX8" fmla="*/ 147162 w 2035266"/>
                    <a:gd name="connsiteY8" fmla="*/ 354925 h 638053"/>
                    <a:gd name="connsiteX9" fmla="*/ 0 w 2035266"/>
                    <a:gd name="connsiteY9" fmla="*/ 353020 h 638053"/>
                    <a:gd name="connsiteX10" fmla="*/ 324625 w 2035266"/>
                    <a:gd name="connsiteY10" fmla="*/ 0 h 638053"/>
                    <a:gd name="connsiteX0" fmla="*/ 324625 w 2037227"/>
                    <a:gd name="connsiteY0" fmla="*/ 0 h 638053"/>
                    <a:gd name="connsiteX1" fmla="*/ 1849656 w 2037227"/>
                    <a:gd name="connsiteY1" fmla="*/ 0 h 638053"/>
                    <a:gd name="connsiteX2" fmla="*/ 2027119 w 2037227"/>
                    <a:gd name="connsiteY2" fmla="*/ 177463 h 638053"/>
                    <a:gd name="connsiteX3" fmla="*/ 2027118 w 2037227"/>
                    <a:gd name="connsiteY3" fmla="*/ 354925 h 638053"/>
                    <a:gd name="connsiteX4" fmla="*/ 2029499 w 2037227"/>
                    <a:gd name="connsiteY4" fmla="*/ 607338 h 638053"/>
                    <a:gd name="connsiteX5" fmla="*/ 2001173 w 2037227"/>
                    <a:gd name="connsiteY5" fmla="*/ 462551 h 638053"/>
                    <a:gd name="connsiteX6" fmla="*/ 1860682 w 2037227"/>
                    <a:gd name="connsiteY6" fmla="*/ 355394 h 638053"/>
                    <a:gd name="connsiteX7" fmla="*/ 147162 w 2037227"/>
                    <a:gd name="connsiteY7" fmla="*/ 354925 h 638053"/>
                    <a:gd name="connsiteX8" fmla="*/ 0 w 2037227"/>
                    <a:gd name="connsiteY8" fmla="*/ 353020 h 638053"/>
                    <a:gd name="connsiteX9" fmla="*/ 324625 w 2037227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31106"/>
                    <a:gd name="connsiteY0" fmla="*/ 0 h 638053"/>
                    <a:gd name="connsiteX1" fmla="*/ 1849656 w 2031106"/>
                    <a:gd name="connsiteY1" fmla="*/ 0 h 638053"/>
                    <a:gd name="connsiteX2" fmla="*/ 2027119 w 2031106"/>
                    <a:gd name="connsiteY2" fmla="*/ 177463 h 638053"/>
                    <a:gd name="connsiteX3" fmla="*/ 2027118 w 2031106"/>
                    <a:gd name="connsiteY3" fmla="*/ 354925 h 638053"/>
                    <a:gd name="connsiteX4" fmla="*/ 2029499 w 2031106"/>
                    <a:gd name="connsiteY4" fmla="*/ 607338 h 638053"/>
                    <a:gd name="connsiteX5" fmla="*/ 2001173 w 2031106"/>
                    <a:gd name="connsiteY5" fmla="*/ 462551 h 638053"/>
                    <a:gd name="connsiteX6" fmla="*/ 1860682 w 2031106"/>
                    <a:gd name="connsiteY6" fmla="*/ 355394 h 638053"/>
                    <a:gd name="connsiteX7" fmla="*/ 147162 w 2031106"/>
                    <a:gd name="connsiteY7" fmla="*/ 354925 h 638053"/>
                    <a:gd name="connsiteX8" fmla="*/ 0 w 2031106"/>
                    <a:gd name="connsiteY8" fmla="*/ 353020 h 638053"/>
                    <a:gd name="connsiteX9" fmla="*/ 324625 w 2031106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60682 w 2029499"/>
                    <a:gd name="connsiteY6" fmla="*/ 355394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48775 w 2029499"/>
                    <a:gd name="connsiteY6" fmla="*/ 353013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0 h 638053"/>
                    <a:gd name="connsiteX1" fmla="*/ 1849656 w 2029499"/>
                    <a:gd name="connsiteY1" fmla="*/ 0 h 638053"/>
                    <a:gd name="connsiteX2" fmla="*/ 2027119 w 2029499"/>
                    <a:gd name="connsiteY2" fmla="*/ 177463 h 638053"/>
                    <a:gd name="connsiteX3" fmla="*/ 2027118 w 2029499"/>
                    <a:gd name="connsiteY3" fmla="*/ 354925 h 638053"/>
                    <a:gd name="connsiteX4" fmla="*/ 2029499 w 2029499"/>
                    <a:gd name="connsiteY4" fmla="*/ 607338 h 638053"/>
                    <a:gd name="connsiteX5" fmla="*/ 2001173 w 2029499"/>
                    <a:gd name="connsiteY5" fmla="*/ 462551 h 638053"/>
                    <a:gd name="connsiteX6" fmla="*/ 1848775 w 2029499"/>
                    <a:gd name="connsiteY6" fmla="*/ 353013 h 638053"/>
                    <a:gd name="connsiteX7" fmla="*/ 147162 w 2029499"/>
                    <a:gd name="connsiteY7" fmla="*/ 354925 h 638053"/>
                    <a:gd name="connsiteX8" fmla="*/ 0 w 2029499"/>
                    <a:gd name="connsiteY8" fmla="*/ 353020 h 638053"/>
                    <a:gd name="connsiteX9" fmla="*/ 324625 w 2029499"/>
                    <a:gd name="connsiteY9" fmla="*/ 0 h 638053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2001173 w 2029499"/>
                    <a:gd name="connsiteY5" fmla="*/ 462555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2001173 w 2029499"/>
                    <a:gd name="connsiteY5" fmla="*/ 462555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99289 w 2029499"/>
                    <a:gd name="connsiteY5" fmla="*/ 418251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86098 w 2029499"/>
                    <a:gd name="connsiteY5" fmla="*/ 437634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24625 w 2029499"/>
                    <a:gd name="connsiteY0" fmla="*/ 4 h 638057"/>
                    <a:gd name="connsiteX1" fmla="*/ 1849656 w 2029499"/>
                    <a:gd name="connsiteY1" fmla="*/ 4 h 638057"/>
                    <a:gd name="connsiteX2" fmla="*/ 2027119 w 2029499"/>
                    <a:gd name="connsiteY2" fmla="*/ 177467 h 638057"/>
                    <a:gd name="connsiteX3" fmla="*/ 2027118 w 2029499"/>
                    <a:gd name="connsiteY3" fmla="*/ 354929 h 638057"/>
                    <a:gd name="connsiteX4" fmla="*/ 2029499 w 2029499"/>
                    <a:gd name="connsiteY4" fmla="*/ 607342 h 638057"/>
                    <a:gd name="connsiteX5" fmla="*/ 1986098 w 2029499"/>
                    <a:gd name="connsiteY5" fmla="*/ 437634 h 638057"/>
                    <a:gd name="connsiteX6" fmla="*/ 1848775 w 2029499"/>
                    <a:gd name="connsiteY6" fmla="*/ 353017 h 638057"/>
                    <a:gd name="connsiteX7" fmla="*/ 147162 w 2029499"/>
                    <a:gd name="connsiteY7" fmla="*/ 354929 h 638057"/>
                    <a:gd name="connsiteX8" fmla="*/ 0 w 2029499"/>
                    <a:gd name="connsiteY8" fmla="*/ 353024 h 638057"/>
                    <a:gd name="connsiteX9" fmla="*/ 324625 w 2029499"/>
                    <a:gd name="connsiteY9" fmla="*/ 4 h 638057"/>
                    <a:gd name="connsiteX0" fmla="*/ 303896 w 2008770"/>
                    <a:gd name="connsiteY0" fmla="*/ 4 h 638057"/>
                    <a:gd name="connsiteX1" fmla="*/ 1828927 w 2008770"/>
                    <a:gd name="connsiteY1" fmla="*/ 4 h 638057"/>
                    <a:gd name="connsiteX2" fmla="*/ 2006390 w 2008770"/>
                    <a:gd name="connsiteY2" fmla="*/ 177467 h 638057"/>
                    <a:gd name="connsiteX3" fmla="*/ 2006389 w 2008770"/>
                    <a:gd name="connsiteY3" fmla="*/ 354929 h 638057"/>
                    <a:gd name="connsiteX4" fmla="*/ 2008770 w 2008770"/>
                    <a:gd name="connsiteY4" fmla="*/ 607342 h 638057"/>
                    <a:gd name="connsiteX5" fmla="*/ 1965369 w 2008770"/>
                    <a:gd name="connsiteY5" fmla="*/ 437634 h 638057"/>
                    <a:gd name="connsiteX6" fmla="*/ 1828046 w 2008770"/>
                    <a:gd name="connsiteY6" fmla="*/ 353017 h 638057"/>
                    <a:gd name="connsiteX7" fmla="*/ 126433 w 2008770"/>
                    <a:gd name="connsiteY7" fmla="*/ 354929 h 638057"/>
                    <a:gd name="connsiteX8" fmla="*/ 0 w 2008770"/>
                    <a:gd name="connsiteY8" fmla="*/ 344717 h 638057"/>
                    <a:gd name="connsiteX9" fmla="*/ 303896 w 2008770"/>
                    <a:gd name="connsiteY9" fmla="*/ 4 h 638057"/>
                    <a:gd name="connsiteX0" fmla="*/ 309550 w 2014424"/>
                    <a:gd name="connsiteY0" fmla="*/ 4 h 638057"/>
                    <a:gd name="connsiteX1" fmla="*/ 1834581 w 2014424"/>
                    <a:gd name="connsiteY1" fmla="*/ 4 h 638057"/>
                    <a:gd name="connsiteX2" fmla="*/ 2012044 w 2014424"/>
                    <a:gd name="connsiteY2" fmla="*/ 177467 h 638057"/>
                    <a:gd name="connsiteX3" fmla="*/ 2012043 w 2014424"/>
                    <a:gd name="connsiteY3" fmla="*/ 354929 h 638057"/>
                    <a:gd name="connsiteX4" fmla="*/ 2014424 w 2014424"/>
                    <a:gd name="connsiteY4" fmla="*/ 607342 h 638057"/>
                    <a:gd name="connsiteX5" fmla="*/ 1971023 w 2014424"/>
                    <a:gd name="connsiteY5" fmla="*/ 437634 h 638057"/>
                    <a:gd name="connsiteX6" fmla="*/ 1833700 w 2014424"/>
                    <a:gd name="connsiteY6" fmla="*/ 353017 h 638057"/>
                    <a:gd name="connsiteX7" fmla="*/ 132087 w 2014424"/>
                    <a:gd name="connsiteY7" fmla="*/ 354929 h 638057"/>
                    <a:gd name="connsiteX8" fmla="*/ 0 w 2014424"/>
                    <a:gd name="connsiteY8" fmla="*/ 341948 h 638057"/>
                    <a:gd name="connsiteX9" fmla="*/ 309550 w 2014424"/>
                    <a:gd name="connsiteY9" fmla="*/ 4 h 638057"/>
                    <a:gd name="connsiteX0" fmla="*/ 315204 w 2020078"/>
                    <a:gd name="connsiteY0" fmla="*/ 4 h 638057"/>
                    <a:gd name="connsiteX1" fmla="*/ 1840235 w 2020078"/>
                    <a:gd name="connsiteY1" fmla="*/ 4 h 638057"/>
                    <a:gd name="connsiteX2" fmla="*/ 2017698 w 2020078"/>
                    <a:gd name="connsiteY2" fmla="*/ 177467 h 638057"/>
                    <a:gd name="connsiteX3" fmla="*/ 2017697 w 2020078"/>
                    <a:gd name="connsiteY3" fmla="*/ 354929 h 638057"/>
                    <a:gd name="connsiteX4" fmla="*/ 2020078 w 2020078"/>
                    <a:gd name="connsiteY4" fmla="*/ 607342 h 638057"/>
                    <a:gd name="connsiteX5" fmla="*/ 1976677 w 2020078"/>
                    <a:gd name="connsiteY5" fmla="*/ 437634 h 638057"/>
                    <a:gd name="connsiteX6" fmla="*/ 1839354 w 2020078"/>
                    <a:gd name="connsiteY6" fmla="*/ 353017 h 638057"/>
                    <a:gd name="connsiteX7" fmla="*/ 137741 w 2020078"/>
                    <a:gd name="connsiteY7" fmla="*/ 354929 h 638057"/>
                    <a:gd name="connsiteX8" fmla="*/ 0 w 2020078"/>
                    <a:gd name="connsiteY8" fmla="*/ 341948 h 638057"/>
                    <a:gd name="connsiteX9" fmla="*/ 315204 w 2020078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84220 w 2027621"/>
                    <a:gd name="connsiteY5" fmla="*/ 437634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77467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72905 w 2027621"/>
                    <a:gd name="connsiteY5" fmla="*/ 429327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4 h 638057"/>
                    <a:gd name="connsiteX1" fmla="*/ 1847778 w 2027621"/>
                    <a:gd name="connsiteY1" fmla="*/ 4 h 638057"/>
                    <a:gd name="connsiteX2" fmla="*/ 2025241 w 2027621"/>
                    <a:gd name="connsiteY2" fmla="*/ 191311 h 638057"/>
                    <a:gd name="connsiteX3" fmla="*/ 2025240 w 2027621"/>
                    <a:gd name="connsiteY3" fmla="*/ 354929 h 638057"/>
                    <a:gd name="connsiteX4" fmla="*/ 2027621 w 2027621"/>
                    <a:gd name="connsiteY4" fmla="*/ 607342 h 638057"/>
                    <a:gd name="connsiteX5" fmla="*/ 1972905 w 2027621"/>
                    <a:gd name="connsiteY5" fmla="*/ 429327 h 638057"/>
                    <a:gd name="connsiteX6" fmla="*/ 1846897 w 2027621"/>
                    <a:gd name="connsiteY6" fmla="*/ 353017 h 638057"/>
                    <a:gd name="connsiteX7" fmla="*/ 145284 w 2027621"/>
                    <a:gd name="connsiteY7" fmla="*/ 354929 h 638057"/>
                    <a:gd name="connsiteX8" fmla="*/ 0 w 2027621"/>
                    <a:gd name="connsiteY8" fmla="*/ 355793 h 638057"/>
                    <a:gd name="connsiteX9" fmla="*/ 322747 w 2027621"/>
                    <a:gd name="connsiteY9" fmla="*/ 4 h 638057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19134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24937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36 h 638089"/>
                    <a:gd name="connsiteX1" fmla="*/ 1847778 w 2027621"/>
                    <a:gd name="connsiteY1" fmla="*/ 36 h 638089"/>
                    <a:gd name="connsiteX2" fmla="*/ 2025241 w 2027621"/>
                    <a:gd name="connsiteY2" fmla="*/ 249373 h 638089"/>
                    <a:gd name="connsiteX3" fmla="*/ 2025240 w 2027621"/>
                    <a:gd name="connsiteY3" fmla="*/ 354961 h 638089"/>
                    <a:gd name="connsiteX4" fmla="*/ 2027621 w 2027621"/>
                    <a:gd name="connsiteY4" fmla="*/ 607374 h 638089"/>
                    <a:gd name="connsiteX5" fmla="*/ 1972905 w 2027621"/>
                    <a:gd name="connsiteY5" fmla="*/ 429359 h 638089"/>
                    <a:gd name="connsiteX6" fmla="*/ 1846897 w 2027621"/>
                    <a:gd name="connsiteY6" fmla="*/ 353049 h 638089"/>
                    <a:gd name="connsiteX7" fmla="*/ 145284 w 2027621"/>
                    <a:gd name="connsiteY7" fmla="*/ 354961 h 638089"/>
                    <a:gd name="connsiteX8" fmla="*/ 0 w 2027621"/>
                    <a:gd name="connsiteY8" fmla="*/ 355825 h 638089"/>
                    <a:gd name="connsiteX9" fmla="*/ 322747 w 2027621"/>
                    <a:gd name="connsiteY9" fmla="*/ 36 h 638089"/>
                    <a:gd name="connsiteX0" fmla="*/ 322747 w 2027621"/>
                    <a:gd name="connsiteY0" fmla="*/ 235 h 638288"/>
                    <a:gd name="connsiteX1" fmla="*/ 1847778 w 2027621"/>
                    <a:gd name="connsiteY1" fmla="*/ 235 h 638288"/>
                    <a:gd name="connsiteX2" fmla="*/ 2025241 w 2027621"/>
                    <a:gd name="connsiteY2" fmla="*/ 249572 h 638288"/>
                    <a:gd name="connsiteX3" fmla="*/ 2025240 w 2027621"/>
                    <a:gd name="connsiteY3" fmla="*/ 355160 h 638288"/>
                    <a:gd name="connsiteX4" fmla="*/ 2027621 w 2027621"/>
                    <a:gd name="connsiteY4" fmla="*/ 607573 h 638288"/>
                    <a:gd name="connsiteX5" fmla="*/ 1972905 w 2027621"/>
                    <a:gd name="connsiteY5" fmla="*/ 429558 h 638288"/>
                    <a:gd name="connsiteX6" fmla="*/ 1846897 w 2027621"/>
                    <a:gd name="connsiteY6" fmla="*/ 353248 h 638288"/>
                    <a:gd name="connsiteX7" fmla="*/ 145284 w 2027621"/>
                    <a:gd name="connsiteY7" fmla="*/ 355160 h 638288"/>
                    <a:gd name="connsiteX8" fmla="*/ 0 w 2027621"/>
                    <a:gd name="connsiteY8" fmla="*/ 356024 h 638288"/>
                    <a:gd name="connsiteX9" fmla="*/ 322747 w 2027621"/>
                    <a:gd name="connsiteY9" fmla="*/ 235 h 638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27621" h="638288">
                      <a:moveTo>
                        <a:pt x="322747" y="235"/>
                      </a:moveTo>
                      <a:lnTo>
                        <a:pt x="1847778" y="235"/>
                      </a:lnTo>
                      <a:cubicBezTo>
                        <a:pt x="2027486" y="-6213"/>
                        <a:pt x="2023355" y="121103"/>
                        <a:pt x="2025241" y="249572"/>
                      </a:cubicBezTo>
                      <a:cubicBezTo>
                        <a:pt x="2026109" y="308719"/>
                        <a:pt x="2025240" y="296006"/>
                        <a:pt x="2025240" y="355160"/>
                      </a:cubicBezTo>
                      <a:cubicBezTo>
                        <a:pt x="2026034" y="439298"/>
                        <a:pt x="2024446" y="732985"/>
                        <a:pt x="2027621" y="607573"/>
                      </a:cubicBezTo>
                      <a:cubicBezTo>
                        <a:pt x="2025281" y="616382"/>
                        <a:pt x="2001041" y="471549"/>
                        <a:pt x="1972905" y="429558"/>
                      </a:cubicBezTo>
                      <a:cubicBezTo>
                        <a:pt x="1935244" y="387567"/>
                        <a:pt x="1972543" y="390236"/>
                        <a:pt x="1846897" y="353248"/>
                      </a:cubicBezTo>
                      <a:lnTo>
                        <a:pt x="145284" y="355160"/>
                      </a:lnTo>
                      <a:cubicBezTo>
                        <a:pt x="99370" y="350833"/>
                        <a:pt x="42142" y="357582"/>
                        <a:pt x="0" y="356024"/>
                      </a:cubicBezTo>
                      <a:cubicBezTo>
                        <a:pt x="324852" y="363546"/>
                        <a:pt x="18143" y="-4022"/>
                        <a:pt x="322747" y="235"/>
                      </a:cubicBezTo>
                      <a:close/>
                    </a:path>
                  </a:pathLst>
                </a:custGeom>
                <a:solidFill>
                  <a:srgbClr val="CCFFFF"/>
                </a:solidFill>
                <a:ln w="6350">
                  <a:solidFill>
                    <a:srgbClr val="FF33CC"/>
                  </a:solidFill>
                </a:ln>
              </p:spPr>
              <p:txBody>
                <a:bodyPr wrap="square" rtlCol="0">
                  <a:spAutoFit/>
                </a:bodyPr>
                <a:lstStyle/>
                <a:p>
                  <a:pPr algn="ctr" defTabSz="914400" rtl="1">
                    <a:defRPr/>
                  </a:pPr>
                  <a:endParaRPr lang="fr-FR" sz="3600" kern="0" dirty="0">
                    <a:solidFill>
                      <a:srgbClr val="C0504D">
                        <a:lumMod val="75000"/>
                      </a:srgbClr>
                    </a:solidFill>
                    <a:latin typeface="Century Gothic" pitchFamily="34" charset="0"/>
                    <a:cs typeface="AL-Mateen" pitchFamily="2" charset="-78"/>
                  </a:endParaRPr>
                </a:p>
              </p:txBody>
            </p:sp>
            <p:sp>
              <p:nvSpPr>
                <p:cNvPr id="93" name="Arrondir un rectangle avec un coin du même côté 92"/>
                <p:cNvSpPr/>
                <p:nvPr/>
              </p:nvSpPr>
              <p:spPr>
                <a:xfrm>
                  <a:off x="352424" y="1638299"/>
                  <a:ext cx="6840000" cy="3240000"/>
                </a:xfrm>
                <a:prstGeom prst="round2SameRect">
                  <a:avLst>
                    <a:gd name="adj1" fmla="val 6641"/>
                    <a:gd name="adj2" fmla="val 0"/>
                  </a:avLst>
                </a:prstGeom>
                <a:gradFill flip="none" rotWithShape="1">
                  <a:gsLst>
                    <a:gs pos="39000">
                      <a:srgbClr val="FFFFE7"/>
                    </a:gs>
                    <a:gs pos="0">
                      <a:srgbClr val="E4FFC9"/>
                    </a:gs>
                  </a:gsLst>
                  <a:lin ang="8400000" scaled="0"/>
                  <a:tileRect/>
                </a:gradFill>
                <a:ln w="6350" cap="flat" cmpd="sng" algn="ctr">
                  <a:solidFill>
                    <a:srgbClr val="FF33CC"/>
                  </a:solidFill>
                  <a:prstDash val="solid"/>
                </a:ln>
                <a:effectLst/>
              </p:spPr>
              <p:txBody>
                <a:bodyPr tIns="72000" rtlCol="0" anchor="t"/>
                <a:lstStyle/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MA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الاسم</a:t>
                  </a: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 الشخصي: 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الاسم العائلي: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تاريخ ومكان الازدياد:  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MA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الحالة العائلية</a:t>
                  </a: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رقم البطاقة الوطنية: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MA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العنوان</a:t>
                  </a: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MA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البريد الالكتروني</a:t>
                  </a: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</a:p>
                <a:p>
                  <a:pPr indent="361950" algn="r" defTabSz="360000" rtl="1">
                    <a:lnSpc>
                      <a:spcPct val="150000"/>
                    </a:lnSpc>
                  </a:pPr>
                  <a:r>
                    <a:rPr lang="ar-MA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رقم الهاتف</a:t>
                  </a:r>
                  <a:r>
                    <a:rPr lang="ar-DZ" sz="1600" b="1" dirty="0" smtClean="0">
                      <a:solidFill>
                        <a:prstClr val="black"/>
                      </a:solidFill>
                      <a:latin typeface="Sakkal Majalla" pitchFamily="2" charset="-78"/>
                      <a:cs typeface="Sakkal Majalla" pitchFamily="2" charset="-78"/>
                    </a:rPr>
                    <a:t>:</a:t>
                  </a:r>
                  <a:endParaRPr lang="ar-MA" sz="1600" b="1" dirty="0">
                    <a:solidFill>
                      <a:prstClr val="black"/>
                    </a:solidFill>
                    <a:latin typeface="Sakkal Majalla" pitchFamily="2" charset="-78"/>
                    <a:cs typeface="Sakkal Majalla" pitchFamily="2" charset="-78"/>
                  </a:endParaRPr>
                </a:p>
              </p:txBody>
            </p:sp>
            <p:sp>
              <p:nvSpPr>
                <p:cNvPr id="94" name="Demi-cadre 93"/>
                <p:cNvSpPr/>
                <p:nvPr/>
              </p:nvSpPr>
              <p:spPr>
                <a:xfrm rot="16200000">
                  <a:off x="438148" y="3973424"/>
                  <a:ext cx="819150" cy="990600"/>
                </a:xfrm>
                <a:prstGeom prst="halfFrame">
                  <a:avLst>
                    <a:gd name="adj1" fmla="val 6522"/>
                    <a:gd name="adj2" fmla="val 6123"/>
                  </a:avLst>
                </a:prstGeom>
                <a:gradFill flip="none" rotWithShape="1">
                  <a:gsLst>
                    <a:gs pos="7000">
                      <a:sysClr val="windowText" lastClr="000000"/>
                    </a:gs>
                    <a:gs pos="15000">
                      <a:srgbClr val="66008F"/>
                    </a:gs>
                    <a:gs pos="21000">
                      <a:srgbClr val="BA0066"/>
                    </a:gs>
                    <a:gs pos="30000">
                      <a:srgbClr val="FF0000"/>
                    </a:gs>
                    <a:gs pos="100000">
                      <a:srgbClr val="FF8200"/>
                    </a:gs>
                  </a:gsLst>
                  <a:lin ang="2700000" scaled="1"/>
                  <a:tileRect/>
                </a:gradFill>
                <a:ln w="127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 defTabSz="914400">
                    <a:defRPr/>
                  </a:pPr>
                  <a:endParaRPr lang="fr-FR" sz="1800" kern="0" dirty="0">
                    <a:solidFill>
                      <a:sysClr val="window" lastClr="FFFFFF"/>
                    </a:solidFill>
                    <a:latin typeface="Perpetua"/>
                  </a:endParaRPr>
                </a:p>
              </p:txBody>
            </p:sp>
          </p:grpSp>
          <p:sp>
            <p:nvSpPr>
              <p:cNvPr id="91" name="Rectangle 90"/>
              <p:cNvSpPr/>
              <p:nvPr/>
            </p:nvSpPr>
            <p:spPr>
              <a:xfrm>
                <a:off x="5024049" y="5862796"/>
                <a:ext cx="2175649" cy="308019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 rtl="1">
                  <a:defRPr/>
                </a:pPr>
                <a:r>
                  <a:rPr lang="ar-MA" sz="2800" kern="0" dirty="0">
                    <a:solidFill>
                      <a:srgbClr val="D60093"/>
                    </a:solidFill>
                    <a:latin typeface="Bodoni MT Black" pitchFamily="18" charset="0"/>
                    <a:cs typeface="Fanan" pitchFamily="2" charset="-78"/>
                  </a:rPr>
                  <a:t>بطاقة </a:t>
                </a:r>
                <a:r>
                  <a:rPr lang="ar-MA" sz="2800" kern="0" dirty="0" smtClean="0">
                    <a:solidFill>
                      <a:srgbClr val="D60093"/>
                    </a:solidFill>
                    <a:latin typeface="Bodoni MT Black" pitchFamily="18" charset="0"/>
                    <a:cs typeface="Fanan" pitchFamily="2" charset="-78"/>
                  </a:rPr>
                  <a:t> شخصية</a:t>
                </a:r>
                <a:endParaRPr lang="ar-MA" sz="2000" kern="0" dirty="0">
                  <a:solidFill>
                    <a:srgbClr val="D60093"/>
                  </a:solidFill>
                  <a:cs typeface="Fanan" pitchFamily="2" charset="-78"/>
                </a:endParaRPr>
              </a:p>
            </p:txBody>
          </p:sp>
        </p:grpSp>
        <p:sp>
          <p:nvSpPr>
            <p:cNvPr id="89" name="Arrondir un rectangle avec un coin du même côté 15"/>
            <p:cNvSpPr/>
            <p:nvPr/>
          </p:nvSpPr>
          <p:spPr>
            <a:xfrm rot="13833353">
              <a:off x="7007138" y="6541389"/>
              <a:ext cx="208932" cy="461040"/>
            </a:xfrm>
            <a:custGeom>
              <a:avLst/>
              <a:gdLst>
                <a:gd name="connsiteX0" fmla="*/ 357330 w 714659"/>
                <a:gd name="connsiteY0" fmla="*/ 0 h 1685946"/>
                <a:gd name="connsiteX1" fmla="*/ 357330 w 714659"/>
                <a:gd name="connsiteY1" fmla="*/ 0 h 1685946"/>
                <a:gd name="connsiteX2" fmla="*/ 714660 w 714659"/>
                <a:gd name="connsiteY2" fmla="*/ 357330 h 1685946"/>
                <a:gd name="connsiteX3" fmla="*/ 714659 w 714659"/>
                <a:gd name="connsiteY3" fmla="*/ 1685946 h 1685946"/>
                <a:gd name="connsiteX4" fmla="*/ 714659 w 714659"/>
                <a:gd name="connsiteY4" fmla="*/ 1685946 h 1685946"/>
                <a:gd name="connsiteX5" fmla="*/ 0 w 714659"/>
                <a:gd name="connsiteY5" fmla="*/ 1685946 h 1685946"/>
                <a:gd name="connsiteX6" fmla="*/ 0 w 714659"/>
                <a:gd name="connsiteY6" fmla="*/ 1685946 h 1685946"/>
                <a:gd name="connsiteX7" fmla="*/ 0 w 714659"/>
                <a:gd name="connsiteY7" fmla="*/ 357330 h 1685946"/>
                <a:gd name="connsiteX8" fmla="*/ 357330 w 714659"/>
                <a:gd name="connsiteY8" fmla="*/ 0 h 1685946"/>
                <a:gd name="connsiteX0" fmla="*/ 357330 w 714660"/>
                <a:gd name="connsiteY0" fmla="*/ 0 h 1685946"/>
                <a:gd name="connsiteX1" fmla="*/ 357330 w 714660"/>
                <a:gd name="connsiteY1" fmla="*/ 0 h 1685946"/>
                <a:gd name="connsiteX2" fmla="*/ 714660 w 714660"/>
                <a:gd name="connsiteY2" fmla="*/ 357330 h 1685946"/>
                <a:gd name="connsiteX3" fmla="*/ 714659 w 714660"/>
                <a:gd name="connsiteY3" fmla="*/ 1685946 h 1685946"/>
                <a:gd name="connsiteX4" fmla="*/ 714659 w 714660"/>
                <a:gd name="connsiteY4" fmla="*/ 1685946 h 1685946"/>
                <a:gd name="connsiteX5" fmla="*/ 0 w 714660"/>
                <a:gd name="connsiteY5" fmla="*/ 1685946 h 1685946"/>
                <a:gd name="connsiteX6" fmla="*/ 0 w 714660"/>
                <a:gd name="connsiteY6" fmla="*/ 357330 h 1685946"/>
                <a:gd name="connsiteX7" fmla="*/ 357330 w 714660"/>
                <a:gd name="connsiteY7" fmla="*/ 0 h 1685946"/>
                <a:gd name="connsiteX0" fmla="*/ 0 w 714660"/>
                <a:gd name="connsiteY0" fmla="*/ 1685946 h 1777386"/>
                <a:gd name="connsiteX1" fmla="*/ 0 w 714660"/>
                <a:gd name="connsiteY1" fmla="*/ 357330 h 1777386"/>
                <a:gd name="connsiteX2" fmla="*/ 357330 w 714660"/>
                <a:gd name="connsiteY2" fmla="*/ 0 h 1777386"/>
                <a:gd name="connsiteX3" fmla="*/ 357330 w 714660"/>
                <a:gd name="connsiteY3" fmla="*/ 0 h 1777386"/>
                <a:gd name="connsiteX4" fmla="*/ 714660 w 714660"/>
                <a:gd name="connsiteY4" fmla="*/ 357330 h 1777386"/>
                <a:gd name="connsiteX5" fmla="*/ 714659 w 714660"/>
                <a:gd name="connsiteY5" fmla="*/ 1685946 h 1777386"/>
                <a:gd name="connsiteX6" fmla="*/ 714659 w 714660"/>
                <a:gd name="connsiteY6" fmla="*/ 1685946 h 1777386"/>
                <a:gd name="connsiteX7" fmla="*/ 91440 w 714660"/>
                <a:gd name="connsiteY7" fmla="*/ 1777386 h 1777386"/>
                <a:gd name="connsiteX0" fmla="*/ 0 w 714660"/>
                <a:gd name="connsiteY0" fmla="*/ 1685946 h 1726236"/>
                <a:gd name="connsiteX1" fmla="*/ 0 w 714660"/>
                <a:gd name="connsiteY1" fmla="*/ 357330 h 1726236"/>
                <a:gd name="connsiteX2" fmla="*/ 357330 w 714660"/>
                <a:gd name="connsiteY2" fmla="*/ 0 h 1726236"/>
                <a:gd name="connsiteX3" fmla="*/ 357330 w 714660"/>
                <a:gd name="connsiteY3" fmla="*/ 0 h 1726236"/>
                <a:gd name="connsiteX4" fmla="*/ 714660 w 714660"/>
                <a:gd name="connsiteY4" fmla="*/ 357330 h 1726236"/>
                <a:gd name="connsiteX5" fmla="*/ 714659 w 714660"/>
                <a:gd name="connsiteY5" fmla="*/ 1685946 h 1726236"/>
                <a:gd name="connsiteX6" fmla="*/ 714659 w 714660"/>
                <a:gd name="connsiteY6" fmla="*/ 1685946 h 1726236"/>
                <a:gd name="connsiteX7" fmla="*/ 87599 w 714660"/>
                <a:gd name="connsiteY7" fmla="*/ 1726236 h 1726236"/>
                <a:gd name="connsiteX0" fmla="*/ 0 w 714660"/>
                <a:gd name="connsiteY0" fmla="*/ 1685946 h 1700574"/>
                <a:gd name="connsiteX1" fmla="*/ 0 w 714660"/>
                <a:gd name="connsiteY1" fmla="*/ 357330 h 1700574"/>
                <a:gd name="connsiteX2" fmla="*/ 357330 w 714660"/>
                <a:gd name="connsiteY2" fmla="*/ 0 h 1700574"/>
                <a:gd name="connsiteX3" fmla="*/ 357330 w 714660"/>
                <a:gd name="connsiteY3" fmla="*/ 0 h 1700574"/>
                <a:gd name="connsiteX4" fmla="*/ 714660 w 714660"/>
                <a:gd name="connsiteY4" fmla="*/ 357330 h 1700574"/>
                <a:gd name="connsiteX5" fmla="*/ 714659 w 714660"/>
                <a:gd name="connsiteY5" fmla="*/ 1685946 h 1700574"/>
                <a:gd name="connsiteX6" fmla="*/ 714659 w 714660"/>
                <a:gd name="connsiteY6" fmla="*/ 1685946 h 1700574"/>
                <a:gd name="connsiteX7" fmla="*/ 75029 w 714660"/>
                <a:gd name="connsiteY7" fmla="*/ 1700574 h 1700574"/>
                <a:gd name="connsiteX0" fmla="*/ 0 w 714660"/>
                <a:gd name="connsiteY0" fmla="*/ 1685946 h 1687830"/>
                <a:gd name="connsiteX1" fmla="*/ 0 w 714660"/>
                <a:gd name="connsiteY1" fmla="*/ 357330 h 1687830"/>
                <a:gd name="connsiteX2" fmla="*/ 357330 w 714660"/>
                <a:gd name="connsiteY2" fmla="*/ 0 h 1687830"/>
                <a:gd name="connsiteX3" fmla="*/ 357330 w 714660"/>
                <a:gd name="connsiteY3" fmla="*/ 0 h 1687830"/>
                <a:gd name="connsiteX4" fmla="*/ 714660 w 714660"/>
                <a:gd name="connsiteY4" fmla="*/ 357330 h 1687830"/>
                <a:gd name="connsiteX5" fmla="*/ 714659 w 714660"/>
                <a:gd name="connsiteY5" fmla="*/ 1685946 h 1687830"/>
                <a:gd name="connsiteX6" fmla="*/ 714659 w 714660"/>
                <a:gd name="connsiteY6" fmla="*/ 1685946 h 1687830"/>
                <a:gd name="connsiteX7" fmla="*/ 79393 w 714660"/>
                <a:gd name="connsiteY7" fmla="*/ 1687830 h 1687830"/>
                <a:gd name="connsiteX0" fmla="*/ 0 w 714660"/>
                <a:gd name="connsiteY0" fmla="*/ 1685946 h 1685947"/>
                <a:gd name="connsiteX1" fmla="*/ 0 w 714660"/>
                <a:gd name="connsiteY1" fmla="*/ 357330 h 1685947"/>
                <a:gd name="connsiteX2" fmla="*/ 357330 w 714660"/>
                <a:gd name="connsiteY2" fmla="*/ 0 h 1685947"/>
                <a:gd name="connsiteX3" fmla="*/ 357330 w 714660"/>
                <a:gd name="connsiteY3" fmla="*/ 0 h 1685947"/>
                <a:gd name="connsiteX4" fmla="*/ 714660 w 714660"/>
                <a:gd name="connsiteY4" fmla="*/ 357330 h 1685947"/>
                <a:gd name="connsiteX5" fmla="*/ 714659 w 714660"/>
                <a:gd name="connsiteY5" fmla="*/ 1685946 h 1685947"/>
                <a:gd name="connsiteX6" fmla="*/ 714659 w 714660"/>
                <a:gd name="connsiteY6" fmla="*/ 1685946 h 1685947"/>
                <a:gd name="connsiteX7" fmla="*/ 131494 w 714660"/>
                <a:gd name="connsiteY7" fmla="*/ 1682408 h 1685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4660" h="1685947">
                  <a:moveTo>
                    <a:pt x="0" y="1685946"/>
                  </a:moveTo>
                  <a:lnTo>
                    <a:pt x="0" y="357330"/>
                  </a:lnTo>
                  <a:cubicBezTo>
                    <a:pt x="0" y="159982"/>
                    <a:pt x="159982" y="0"/>
                    <a:pt x="357330" y="0"/>
                  </a:cubicBezTo>
                  <a:lnTo>
                    <a:pt x="357330" y="0"/>
                  </a:lnTo>
                  <a:cubicBezTo>
                    <a:pt x="554678" y="0"/>
                    <a:pt x="714660" y="159982"/>
                    <a:pt x="714660" y="357330"/>
                  </a:cubicBezTo>
                  <a:cubicBezTo>
                    <a:pt x="714660" y="800202"/>
                    <a:pt x="714659" y="1243074"/>
                    <a:pt x="714659" y="1685946"/>
                  </a:cubicBezTo>
                  <a:lnTo>
                    <a:pt x="714659" y="1685946"/>
                  </a:lnTo>
                  <a:lnTo>
                    <a:pt x="131494" y="1682408"/>
                  </a:lnTo>
                </a:path>
              </a:pathLst>
            </a:custGeom>
            <a:noFill/>
            <a:ln w="28575" cap="flat" cmpd="sng" algn="ctr">
              <a:solidFill>
                <a:schemeClr val="bg1">
                  <a:lumMod val="50000"/>
                </a:schemeClr>
              </a:solidFill>
              <a:prstDash val="solid"/>
            </a:ln>
            <a:effectLst/>
            <a:scene3d>
              <a:camera prst="orthographicFront"/>
              <a:lightRig rig="threePt" dir="t"/>
            </a:scene3d>
            <a:sp3d>
              <a:bevelT w="114300" prst="artDeco"/>
            </a:sp3d>
          </p:spPr>
          <p:txBody>
            <a:bodyPr rtlCol="0" anchor="ctr"/>
            <a:lstStyle/>
            <a:p>
              <a:pPr algn="ctr" defTabSz="914400">
                <a:defRPr/>
              </a:pPr>
              <a:endParaRPr lang="fr-FR" sz="1800" kern="0">
                <a:solidFill>
                  <a:sysClr val="window" lastClr="FFFFFF"/>
                </a:solidFill>
                <a:latin typeface="Perpetua"/>
              </a:endParaRPr>
            </a:p>
          </p:txBody>
        </p:sp>
      </p:grpSp>
      <p:grpSp>
        <p:nvGrpSpPr>
          <p:cNvPr id="63" name="Groupe 62"/>
          <p:cNvGrpSpPr/>
          <p:nvPr/>
        </p:nvGrpSpPr>
        <p:grpSpPr>
          <a:xfrm>
            <a:off x="2652400" y="10434535"/>
            <a:ext cx="2580872" cy="3247"/>
            <a:chOff x="2652400" y="10434535"/>
            <a:chExt cx="2580872" cy="3247"/>
          </a:xfrm>
        </p:grpSpPr>
        <p:cxnSp>
          <p:nvCxnSpPr>
            <p:cNvPr id="73" name="Connecteur droit 72"/>
            <p:cNvCxnSpPr/>
            <p:nvPr/>
          </p:nvCxnSpPr>
          <p:spPr>
            <a:xfrm flipH="1">
              <a:off x="4309144" y="10437778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Connecteur droit 73"/>
            <p:cNvCxnSpPr/>
            <p:nvPr/>
          </p:nvCxnSpPr>
          <p:spPr>
            <a:xfrm>
              <a:off x="2652400" y="10434535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oupe 71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9" name="Rectangle 9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0" name="Connecteur droit 9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oupe 100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102" name="Rectangle 10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3" name="Connecteur droit 10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Groupe 103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10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11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17" name="Organigramme : Processus 11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0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114" name="Forme libre 11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115" name="Forme libre 11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07" name="Rectangle 10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08" name="Connecteur droit 10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Rectangle 10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1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1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113" name="Connecteur droit 112"/>
              <p:cNvCxnSpPr>
                <a:stCxn id="112" idx="0"/>
                <a:endCxn id="11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" name="Rectangle 11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473286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11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1" name="Connecteur droit 10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Connecteur droit 6"/>
          <p:cNvCxnSpPr/>
          <p:nvPr/>
        </p:nvCxnSpPr>
        <p:spPr>
          <a:xfrm flipV="1">
            <a:off x="2049518" y="10478813"/>
            <a:ext cx="3090041" cy="0"/>
          </a:xfrm>
          <a:prstGeom prst="line">
            <a:avLst/>
          </a:prstGeom>
          <a:ln>
            <a:solidFill>
              <a:srgbClr val="FF33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Rectangle 52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54" name="Groupe 53"/>
          <p:cNvGrpSpPr/>
          <p:nvPr/>
        </p:nvGrpSpPr>
        <p:grpSpPr>
          <a:xfrm>
            <a:off x="3395722" y="10163175"/>
            <a:ext cx="435600" cy="324000"/>
            <a:chOff x="3380761" y="10153651"/>
            <a:chExt cx="435600" cy="366750"/>
          </a:xfrm>
        </p:grpSpPr>
        <p:sp>
          <p:nvSpPr>
            <p:cNvPr id="55" name="Arrondir un rectangle avec un coin du même côté 1"/>
            <p:cNvSpPr/>
            <p:nvPr/>
          </p:nvSpPr>
          <p:spPr>
            <a:xfrm>
              <a:off x="3380761" y="10153651"/>
              <a:ext cx="435600" cy="366750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600" b="1" dirty="0" smtClean="0">
                  <a:solidFill>
                    <a:srgbClr val="7030A0"/>
                  </a:solidFill>
                  <a:latin typeface="Century Schoolbook" pitchFamily="18" charset="0"/>
                </a:rPr>
                <a:t>3</a:t>
              </a:r>
              <a:endParaRPr lang="fr-FR" sz="1200" b="1" dirty="0">
                <a:solidFill>
                  <a:srgbClr val="7030A0"/>
                </a:solidFill>
                <a:latin typeface="Century Schoolbook" pitchFamily="18" charset="0"/>
              </a:endParaRPr>
            </a:p>
          </p:txBody>
        </p:sp>
        <p:cxnSp>
          <p:nvCxnSpPr>
            <p:cNvPr id="56" name="Connecteur droit 55"/>
            <p:cNvCxnSpPr>
              <a:stCxn id="55" idx="0"/>
              <a:endCxn id="55" idx="5"/>
            </p:cNvCxnSpPr>
            <p:nvPr/>
          </p:nvCxnSpPr>
          <p:spPr>
            <a:xfrm>
              <a:off x="3380761" y="10520401"/>
              <a:ext cx="435600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Hexagone 35"/>
          <p:cNvSpPr/>
          <p:nvPr/>
        </p:nvSpPr>
        <p:spPr>
          <a:xfrm>
            <a:off x="9268" y="6067753"/>
            <a:ext cx="7200000" cy="72000"/>
          </a:xfrm>
          <a:prstGeom prst="hexagon">
            <a:avLst>
              <a:gd name="adj" fmla="val 252813"/>
              <a:gd name="vf" fmla="val 115470"/>
            </a:avLst>
          </a:prstGeom>
          <a:gradFill flip="none" rotWithShape="1">
            <a:gsLst>
              <a:gs pos="0">
                <a:schemeClr val="tx1">
                  <a:lumMod val="95000"/>
                  <a:lumOff val="5000"/>
                </a:schemeClr>
              </a:gs>
              <a:gs pos="50000">
                <a:schemeClr val="tx1">
                  <a:lumMod val="50000"/>
                  <a:lumOff val="50000"/>
                </a:schemeClr>
              </a:gs>
              <a:gs pos="90000">
                <a:schemeClr val="bg1">
                  <a:alpha val="1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37" name="ZoneTexte 36"/>
          <p:cNvSpPr txBox="1"/>
          <p:nvPr/>
        </p:nvSpPr>
        <p:spPr>
          <a:xfrm>
            <a:off x="2279102" y="4055963"/>
            <a:ext cx="2504212" cy="15081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400" rtl="1"/>
            <a:r>
              <a:rPr lang="ar-MA" sz="4800" dirty="0" smtClean="0">
                <a:solidFill>
                  <a:prstClr val="black"/>
                </a:solidFill>
                <a:latin typeface="A Thuluth" pitchFamily="2" charset="-78"/>
                <a:cs typeface="ALAWI-3-36" pitchFamily="2" charset="-78"/>
              </a:rPr>
              <a:t>دفتر النصوص</a:t>
            </a:r>
          </a:p>
          <a:p>
            <a:pPr lvl="0" algn="ctr" defTabSz="914400" rtl="1"/>
            <a:r>
              <a:rPr lang="ar-MA" sz="4400" dirty="0" smtClean="0">
                <a:ln w="6350" cmpd="sng">
                  <a:solidFill>
                    <a:sysClr val="windowText" lastClr="000000"/>
                  </a:solidFill>
                  <a:prstDash val="solid"/>
                </a:ln>
                <a:solidFill>
                  <a:srgbClr val="FFFFFF"/>
                </a:solidFill>
                <a:cs typeface="ALAWI-3-36" pitchFamily="2" charset="-78"/>
              </a:rPr>
              <a:t>اللغة العربية</a:t>
            </a:r>
            <a:endParaRPr lang="ar-MA" sz="300" dirty="0">
              <a:solidFill>
                <a:prstClr val="black"/>
              </a:solidFill>
              <a:cs typeface="AGA Mashq Regular" pitchFamily="2" charset="-78"/>
            </a:endParaRPr>
          </a:p>
        </p:txBody>
      </p:sp>
      <p:sp>
        <p:nvSpPr>
          <p:cNvPr id="38" name="Hexagone 37"/>
          <p:cNvSpPr/>
          <p:nvPr/>
        </p:nvSpPr>
        <p:spPr>
          <a:xfrm>
            <a:off x="9525" y="3353128"/>
            <a:ext cx="7200000" cy="72000"/>
          </a:xfrm>
          <a:prstGeom prst="hexagon">
            <a:avLst>
              <a:gd name="adj" fmla="val 252813"/>
              <a:gd name="vf" fmla="val 115470"/>
            </a:avLst>
          </a:prstGeom>
          <a:gradFill flip="none" rotWithShape="1">
            <a:gsLst>
              <a:gs pos="0">
                <a:schemeClr val="tx1">
                  <a:lumMod val="95000"/>
                  <a:lumOff val="5000"/>
                </a:schemeClr>
              </a:gs>
              <a:gs pos="50000">
                <a:schemeClr val="tx1">
                  <a:lumMod val="50000"/>
                  <a:lumOff val="50000"/>
                </a:schemeClr>
              </a:gs>
              <a:gs pos="90000">
                <a:schemeClr val="bg1">
                  <a:alpha val="13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21" name="Groupe 20"/>
          <p:cNvGrpSpPr/>
          <p:nvPr/>
        </p:nvGrpSpPr>
        <p:grpSpPr>
          <a:xfrm>
            <a:off x="2102073" y="10011556"/>
            <a:ext cx="3035453" cy="471665"/>
            <a:chOff x="2102073" y="10011556"/>
            <a:chExt cx="3035453" cy="471665"/>
          </a:xfrm>
        </p:grpSpPr>
        <p:sp>
          <p:nvSpPr>
            <p:cNvPr id="22" name="Rectangle 21"/>
            <p:cNvSpPr/>
            <p:nvPr/>
          </p:nvSpPr>
          <p:spPr>
            <a:xfrm>
              <a:off x="2102073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100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8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841526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100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00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pSp>
        <p:nvGrpSpPr>
          <p:cNvPr id="45" name="Groupe 44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46" name="Rectangle 45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9" name="Connecteur droit 48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e 49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51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67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rganigramme : Processus 67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2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65" name="Forme libre 64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66" name="Forme libre 65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57" name="Rectangle 5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59" name="Connecteur droit 58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Rectangle 59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61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63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64" name="Connecteur droit 63"/>
              <p:cNvCxnSpPr>
                <a:stCxn id="63" idx="0"/>
                <a:endCxn id="63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2" name="Rectangle 61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33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404648" y="7814441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1347486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e 23"/>
          <p:cNvGrpSpPr/>
          <p:nvPr/>
        </p:nvGrpSpPr>
        <p:grpSpPr>
          <a:xfrm>
            <a:off x="3722897" y="10210800"/>
            <a:ext cx="435600" cy="324000"/>
            <a:chOff x="3380761" y="10153651"/>
            <a:chExt cx="435600" cy="366750"/>
          </a:xfrm>
        </p:grpSpPr>
        <p:sp>
          <p:nvSpPr>
            <p:cNvPr id="29" name="Arrondir un rectangle avec un coin du même côté 1"/>
            <p:cNvSpPr/>
            <p:nvPr/>
          </p:nvSpPr>
          <p:spPr>
            <a:xfrm>
              <a:off x="3380761" y="10153651"/>
              <a:ext cx="435600" cy="366750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600" b="1" dirty="0">
                  <a:solidFill>
                    <a:srgbClr val="7030A0"/>
                  </a:solidFill>
                  <a:latin typeface="Century Schoolbook" pitchFamily="18" charset="0"/>
                </a:rPr>
                <a:t>4</a:t>
              </a:r>
            </a:p>
          </p:txBody>
        </p:sp>
        <p:cxnSp>
          <p:nvCxnSpPr>
            <p:cNvPr id="30" name="Connecteur droit 29"/>
            <p:cNvCxnSpPr>
              <a:stCxn id="29" idx="0"/>
              <a:endCxn id="29" idx="5"/>
            </p:cNvCxnSpPr>
            <p:nvPr/>
          </p:nvCxnSpPr>
          <p:spPr>
            <a:xfrm>
              <a:off x="3380761" y="10520401"/>
              <a:ext cx="435600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Groupe 24"/>
          <p:cNvGrpSpPr/>
          <p:nvPr/>
        </p:nvGrpSpPr>
        <p:grpSpPr>
          <a:xfrm>
            <a:off x="2652400" y="10482160"/>
            <a:ext cx="2580872" cy="3247"/>
            <a:chOff x="2652400" y="10434535"/>
            <a:chExt cx="2580872" cy="3247"/>
          </a:xfrm>
        </p:grpSpPr>
        <p:cxnSp>
          <p:nvCxnSpPr>
            <p:cNvPr id="27" name="Connecteur droit 26"/>
            <p:cNvCxnSpPr/>
            <p:nvPr/>
          </p:nvCxnSpPr>
          <p:spPr>
            <a:xfrm flipH="1">
              <a:off x="4309144" y="10437778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Connecteur droit 27"/>
            <p:cNvCxnSpPr/>
            <p:nvPr/>
          </p:nvCxnSpPr>
          <p:spPr>
            <a:xfrm>
              <a:off x="2652400" y="10434535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" name="Picture 2" descr="C:\Documents and Settings\Administrateur\Bureau\Nouvelle image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748144"/>
            <a:ext cx="6805326" cy="9127375"/>
          </a:xfrm>
          <a:prstGeom prst="rect">
            <a:avLst/>
          </a:prstGeom>
          <a:noFill/>
        </p:spPr>
      </p:pic>
      <p:grpSp>
        <p:nvGrpSpPr>
          <p:cNvPr id="61" name="Groupe 60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2" name="Rectangle 61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3" name="Connecteur droit 62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e 63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65" name="Rectangle 64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6" name="Connecteur droit 65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Groupe 66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68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79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0" name="Organigramme : Processus 79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69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77" name="Forme libre 76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78" name="Forme libre 77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70" name="Rectangle 69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71" name="Connecteur droit 70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71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73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75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76" name="Connecteur droit 75"/>
              <p:cNvCxnSpPr>
                <a:stCxn id="75" idx="0"/>
                <a:endCxn id="75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Rectangle 73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pSp>
        <p:nvGrpSpPr>
          <p:cNvPr id="31" name="Groupe 30"/>
          <p:cNvGrpSpPr/>
          <p:nvPr/>
        </p:nvGrpSpPr>
        <p:grpSpPr>
          <a:xfrm>
            <a:off x="366991" y="246725"/>
            <a:ext cx="6844300" cy="839126"/>
            <a:chOff x="-114300" y="237200"/>
            <a:chExt cx="6610349" cy="839126"/>
          </a:xfrm>
        </p:grpSpPr>
        <p:grpSp>
          <p:nvGrpSpPr>
            <p:cNvPr id="32" name="Groupe 39"/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35" name="Connecteur droit 34"/>
              <p:cNvCxnSpPr/>
              <p:nvPr/>
            </p:nvCxnSpPr>
            <p:spPr>
              <a:xfrm>
                <a:off x="-171002" y="550641"/>
                <a:ext cx="4148837" cy="0"/>
              </a:xfrm>
              <a:prstGeom prst="line">
                <a:avLst/>
              </a:prstGeom>
              <a:ln w="28575">
                <a:solidFill>
                  <a:srgbClr val="00B0F0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" name="Demi-cadre 35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6350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33" name="Rogner un rectangle à un seul coin 32"/>
            <p:cNvSpPr/>
            <p:nvPr/>
          </p:nvSpPr>
          <p:spPr>
            <a:xfrm>
              <a:off x="3100109" y="237200"/>
              <a:ext cx="2710037" cy="381925"/>
            </a:xfrm>
            <a:prstGeom prst="snip1Rect">
              <a:avLst>
                <a:gd name="adj" fmla="val 50000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MA" sz="2400" b="1" dirty="0" smtClean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اليومية </a:t>
              </a:r>
              <a:r>
                <a:rPr lang="ar-MA" sz="2400" b="1" dirty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المدرسية</a:t>
              </a:r>
              <a:endParaRPr lang="fr-FR" sz="2400" b="1" dirty="0">
                <a:solidFill>
                  <a:srgbClr val="D624B4"/>
                </a:solidFill>
                <a:latin typeface="A Thuluth" pitchFamily="2" charset="-78"/>
                <a:cs typeface="(AH) Manal Bold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889724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e 24"/>
          <p:cNvGrpSpPr/>
          <p:nvPr/>
        </p:nvGrpSpPr>
        <p:grpSpPr>
          <a:xfrm>
            <a:off x="7222157" y="0"/>
            <a:ext cx="339106" cy="10693400"/>
            <a:chOff x="7222157" y="0"/>
            <a:chExt cx="339106" cy="10693400"/>
          </a:xfrm>
        </p:grpSpPr>
        <p:sp>
          <p:nvSpPr>
            <p:cNvPr id="26" name="Rectangle 2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9" name="Connecteur droit 28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Groupe 1"/>
          <p:cNvGrpSpPr/>
          <p:nvPr/>
        </p:nvGrpSpPr>
        <p:grpSpPr>
          <a:xfrm>
            <a:off x="366991" y="246725"/>
            <a:ext cx="6749862" cy="839126"/>
            <a:chOff x="-114300" y="237200"/>
            <a:chExt cx="6749862" cy="839126"/>
          </a:xfrm>
        </p:grpSpPr>
        <p:grpSp>
          <p:nvGrpSpPr>
            <p:cNvPr id="40" name="Groupe 39"/>
            <p:cNvGrpSpPr/>
            <p:nvPr/>
          </p:nvGrpSpPr>
          <p:grpSpPr>
            <a:xfrm>
              <a:off x="-114300" y="239807"/>
              <a:ext cx="6610349" cy="836519"/>
              <a:chOff x="-171002" y="342773"/>
              <a:chExt cx="6610349" cy="836519"/>
            </a:xfrm>
          </p:grpSpPr>
          <p:cxnSp>
            <p:nvCxnSpPr>
              <p:cNvPr id="43" name="Connecteur droit 42"/>
              <p:cNvCxnSpPr/>
              <p:nvPr/>
            </p:nvCxnSpPr>
            <p:spPr>
              <a:xfrm>
                <a:off x="-171002" y="550641"/>
                <a:ext cx="4148837" cy="0"/>
              </a:xfrm>
              <a:prstGeom prst="line">
                <a:avLst/>
              </a:prstGeom>
              <a:ln w="28575">
                <a:solidFill>
                  <a:srgbClr val="00B0F0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Demi-cadre 41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6350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5" name="Rogner un rectangle à un seul coin 44"/>
            <p:cNvSpPr/>
            <p:nvPr/>
          </p:nvSpPr>
          <p:spPr>
            <a:xfrm>
              <a:off x="3100109" y="237200"/>
              <a:ext cx="2710037" cy="381925"/>
            </a:xfrm>
            <a:prstGeom prst="snip1Rect">
              <a:avLst>
                <a:gd name="adj" fmla="val 50000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MA" sz="2000" b="1" dirty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جدول العطل المدرسية</a:t>
              </a:r>
              <a:endParaRPr lang="fr-FR" sz="2000" b="1" dirty="0">
                <a:solidFill>
                  <a:srgbClr val="D624B4"/>
                </a:solidFill>
                <a:latin typeface="A Thuluth" pitchFamily="2" charset="-78"/>
                <a:cs typeface="(AH) Manal Bold" pitchFamily="2" charset="-78"/>
              </a:endParaRPr>
            </a:p>
          </p:txBody>
        </p:sp>
        <p:sp>
          <p:nvSpPr>
            <p:cNvPr id="30" name="Rectangle à coins arrondis 29"/>
            <p:cNvSpPr/>
            <p:nvPr/>
          </p:nvSpPr>
          <p:spPr>
            <a:xfrm>
              <a:off x="5961946" y="327321"/>
              <a:ext cx="673616" cy="291503"/>
            </a:xfrm>
            <a:prstGeom prst="roundRect">
              <a:avLst>
                <a:gd name="adj" fmla="val 50000"/>
              </a:avLst>
            </a:prstGeom>
            <a:solidFill>
              <a:srgbClr val="2212F6"/>
            </a:solidFill>
            <a:ln w="6350">
              <a:solidFill>
                <a:srgbClr val="FFC000"/>
              </a:solidFill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ar-MA" sz="2000" dirty="0" smtClean="0">
                  <a:solidFill>
                    <a:prstClr val="white"/>
                  </a:solidFill>
                  <a:cs typeface="(AH) Manal Bold" pitchFamily="2" charset="-78"/>
                </a:rPr>
                <a:t>أولا</a:t>
              </a:r>
              <a:endParaRPr lang="fr-FR" sz="2000" dirty="0">
                <a:solidFill>
                  <a:prstClr val="white"/>
                </a:solidFill>
                <a:cs typeface="(AH) Manal Bold" pitchFamily="2" charset="-78"/>
              </a:endParaRPr>
            </a:p>
          </p:txBody>
        </p:sp>
      </p:grpSp>
      <p:grpSp>
        <p:nvGrpSpPr>
          <p:cNvPr id="38" name="Groupe 37"/>
          <p:cNvGrpSpPr/>
          <p:nvPr/>
        </p:nvGrpSpPr>
        <p:grpSpPr>
          <a:xfrm>
            <a:off x="348922" y="5364248"/>
            <a:ext cx="6768912" cy="839126"/>
            <a:chOff x="-133350" y="237200"/>
            <a:chExt cx="6768912" cy="839126"/>
          </a:xfrm>
        </p:grpSpPr>
        <p:grpSp>
          <p:nvGrpSpPr>
            <p:cNvPr id="46" name="Groupe 45"/>
            <p:cNvGrpSpPr/>
            <p:nvPr/>
          </p:nvGrpSpPr>
          <p:grpSpPr>
            <a:xfrm>
              <a:off x="-133350" y="239807"/>
              <a:ext cx="6629399" cy="836519"/>
              <a:chOff x="-190052" y="342773"/>
              <a:chExt cx="6629399" cy="836519"/>
            </a:xfrm>
          </p:grpSpPr>
          <p:cxnSp>
            <p:nvCxnSpPr>
              <p:cNvPr id="49" name="Connecteur droit 48"/>
              <p:cNvCxnSpPr/>
              <p:nvPr/>
            </p:nvCxnSpPr>
            <p:spPr>
              <a:xfrm>
                <a:off x="-190052" y="550641"/>
                <a:ext cx="4148837" cy="0"/>
              </a:xfrm>
              <a:prstGeom prst="line">
                <a:avLst/>
              </a:prstGeom>
              <a:ln w="28575">
                <a:solidFill>
                  <a:srgbClr val="00B0F0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Demi-cadre 49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6350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7" name="Rogner un rectangle à un seul coin 46"/>
            <p:cNvSpPr/>
            <p:nvPr/>
          </p:nvSpPr>
          <p:spPr>
            <a:xfrm>
              <a:off x="3127703" y="237200"/>
              <a:ext cx="2682443" cy="381925"/>
            </a:xfrm>
            <a:prstGeom prst="snip1Rect">
              <a:avLst>
                <a:gd name="adj" fmla="val 50000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MA" sz="2000" b="1" dirty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الرخص الطبية و الشخصية</a:t>
              </a:r>
              <a:endParaRPr lang="fr-FR" sz="2000" b="1" dirty="0">
                <a:solidFill>
                  <a:srgbClr val="D624B4"/>
                </a:solidFill>
                <a:latin typeface="A Thuluth" pitchFamily="2" charset="-78"/>
                <a:cs typeface="(AH) Manal Bold" pitchFamily="2" charset="-78"/>
              </a:endParaRPr>
            </a:p>
          </p:txBody>
        </p:sp>
        <p:sp>
          <p:nvSpPr>
            <p:cNvPr id="48" name="Rectangle à coins arrondis 47"/>
            <p:cNvSpPr/>
            <p:nvPr/>
          </p:nvSpPr>
          <p:spPr>
            <a:xfrm>
              <a:off x="5961946" y="327321"/>
              <a:ext cx="673616" cy="291503"/>
            </a:xfrm>
            <a:prstGeom prst="roundRect">
              <a:avLst>
                <a:gd name="adj" fmla="val 50000"/>
              </a:avLst>
            </a:prstGeom>
            <a:solidFill>
              <a:srgbClr val="2212F6"/>
            </a:solidFill>
            <a:ln w="6350">
              <a:solidFill>
                <a:srgbClr val="FFC000"/>
              </a:solidFill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ar-MA" sz="2000" dirty="0">
                  <a:solidFill>
                    <a:prstClr val="white"/>
                  </a:solidFill>
                  <a:cs typeface="(AH) Manal Bold" pitchFamily="2" charset="-78"/>
                </a:rPr>
                <a:t>ثانيا</a:t>
              </a:r>
              <a:endParaRPr lang="fr-FR" sz="2000" dirty="0">
                <a:solidFill>
                  <a:prstClr val="white"/>
                </a:solidFill>
                <a:cs typeface="(AH) Manal Bold" pitchFamily="2" charset="-78"/>
              </a:endParaRPr>
            </a:p>
          </p:txBody>
        </p:sp>
      </p:grpSp>
      <p:graphicFrame>
        <p:nvGraphicFramePr>
          <p:cNvPr id="51" name="Tableau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3015038830"/>
              </p:ext>
            </p:extLst>
          </p:nvPr>
        </p:nvGraphicFramePr>
        <p:xfrm>
          <a:off x="333375" y="5904794"/>
          <a:ext cx="6815570" cy="402977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9082"/>
                <a:gridCol w="1210147"/>
                <a:gridCol w="1266511"/>
                <a:gridCol w="2953767"/>
                <a:gridCol w="566063"/>
              </a:tblGrid>
              <a:tr h="309550">
                <a:tc>
                  <a:txBody>
                    <a:bodyPr/>
                    <a:lstStyle/>
                    <a:p>
                      <a:pPr algn="ctr" rtl="1"/>
                      <a:r>
                        <a:rPr lang="ar-MA" sz="1400" kern="1200" dirty="0" smtClean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Boutros Ads Condensed" pitchFamily="2" charset="-78"/>
                        </a:rPr>
                        <a:t>عدد الأيام</a:t>
                      </a:r>
                      <a:endParaRPr lang="fr-FR" sz="140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0" marR="0" marT="36000" marB="36000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kern="1200" dirty="0" smtClean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Boutros Ads Condensed" pitchFamily="2" charset="-78"/>
                        </a:rPr>
                        <a:t>إلــــى</a:t>
                      </a:r>
                      <a:endParaRPr lang="fr-FR" sz="140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36000" marB="36000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kern="1200" dirty="0" smtClean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Boutros Ads Condensed" pitchFamily="2" charset="-78"/>
                        </a:rPr>
                        <a:t>مــــن</a:t>
                      </a:r>
                      <a:endParaRPr lang="fr-FR" sz="140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36000" marB="36000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kern="1200" dirty="0" smtClean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Boutros Ads Condensed" pitchFamily="2" charset="-78"/>
                        </a:rPr>
                        <a:t>نوع الرخصة</a:t>
                      </a:r>
                      <a:endParaRPr lang="fr-FR" sz="140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Boutros Ads Condensed" pitchFamily="2" charset="-78"/>
                      </a:endParaRPr>
                    </a:p>
                  </a:txBody>
                  <a:tcPr marL="36000" marR="36000" marT="36000" marB="36000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400" dirty="0" smtClean="0">
                          <a:solidFill>
                            <a:schemeClr val="bg1"/>
                          </a:solidFill>
                          <a:cs typeface="Boutros Ads Condensed" pitchFamily="2" charset="-78"/>
                        </a:rPr>
                        <a:t>ر.ت</a:t>
                      </a:r>
                      <a:endParaRPr lang="fr-FR" sz="1400" dirty="0">
                        <a:solidFill>
                          <a:schemeClr val="bg1"/>
                        </a:solidFill>
                        <a:cs typeface="Boutros Ads Condensed" pitchFamily="2" charset="-78"/>
                      </a:endParaRPr>
                    </a:p>
                  </a:txBody>
                  <a:tcPr marL="36000" marR="36000" marT="36000" marB="36000" anchor="ctr">
                    <a:solidFill>
                      <a:schemeClr val="accent5">
                        <a:lumMod val="75000"/>
                      </a:schemeClr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1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2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smtClean="0"/>
                        <a:t>..............</a:t>
                      </a:r>
                      <a:endParaRPr lang="fr-FR" sz="80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2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1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3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2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4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2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5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2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smtClean="0"/>
                        <a:t>..............</a:t>
                      </a:r>
                      <a:endParaRPr lang="fr-FR" sz="80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6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1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smtClean="0"/>
                        <a:t>..............</a:t>
                      </a:r>
                      <a:endParaRPr lang="fr-FR" sz="80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7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2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8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1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9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1"/>
                    </a:solidFill>
                  </a:tcPr>
                </a:tc>
              </a:tr>
              <a:tr h="338943">
                <a:tc>
                  <a:txBody>
                    <a:bodyPr/>
                    <a:lstStyle/>
                    <a:p>
                      <a:pPr algn="ctr" rtl="1"/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lang="ar-MA" sz="800" dirty="0" smtClean="0"/>
                        <a:t>......................................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1700"/>
                        </a:lnSpc>
                      </a:pPr>
                      <a:r>
                        <a:rPr kumimoji="0" lang="ar-MA" sz="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............................................................................................</a:t>
                      </a:r>
                      <a:endParaRPr lang="fr-FR" dirty="0"/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fr-FR" sz="1600" b="0" dirty="0" smtClean="0">
                          <a:solidFill>
                            <a:srgbClr val="0000FF"/>
                          </a:solidFill>
                          <a:latin typeface="Bodoni MT Black" panose="02070A03080606020203" pitchFamily="18" charset="0"/>
                        </a:rPr>
                        <a:t>10</a:t>
                      </a:r>
                      <a:endParaRPr lang="fr-FR" sz="1600" b="0" dirty="0">
                        <a:solidFill>
                          <a:srgbClr val="0000FF"/>
                        </a:solidFill>
                        <a:latin typeface="Bodoni MT Black" panose="02070A03080606020203" pitchFamily="18" charset="0"/>
                      </a:endParaRPr>
                    </a:p>
                  </a:txBody>
                  <a:tcPr marL="36000" marR="36000" marT="36000" marB="36000" anchor="ctr">
                    <a:solidFill>
                      <a:schemeClr val="bg1"/>
                    </a:solidFill>
                  </a:tcPr>
                </a:tc>
              </a:tr>
              <a:tr h="330797">
                <a:tc>
                  <a:txBody>
                    <a:bodyPr/>
                    <a:lstStyle/>
                    <a:p>
                      <a:pPr algn="ctr" rtl="1">
                        <a:lnSpc>
                          <a:spcPct val="150000"/>
                        </a:lnSpc>
                      </a:pPr>
                      <a:r>
                        <a:rPr lang="ar-MA" sz="800" dirty="0" smtClean="0"/>
                        <a:t>..............</a:t>
                      </a:r>
                      <a:endParaRPr lang="fr-FR" sz="800" dirty="0"/>
                    </a:p>
                  </a:txBody>
                  <a:tcPr marL="36000" marR="36000" marT="36000" marB="36000" anchor="ctr"/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400" kern="1200" noProof="0" dirty="0" smtClean="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Hesham Cortoba" pitchFamily="2" charset="-78"/>
                        </a:rPr>
                        <a:t>مجموع أيام الرخص</a:t>
                      </a:r>
                      <a:endParaRPr lang="fr-FR" sz="1400" kern="1200" noProof="0" dirty="0" smtClean="0">
                        <a:solidFill>
                          <a:srgbClr val="C00000"/>
                        </a:solidFill>
                        <a:latin typeface="+mn-lt"/>
                        <a:ea typeface="+mn-ea"/>
                        <a:cs typeface="Hesham Cortoba" pitchFamily="2" charset="-78"/>
                      </a:endParaRPr>
                    </a:p>
                  </a:txBody>
                  <a:tcPr marL="36000" marR="36000" marT="36000" marB="36000"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dirty="0"/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dirty="0"/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300" dirty="0">
                        <a:cs typeface="Khalid Art bold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2" name="Arrondir un rectangle avec un coin du même côté 1"/>
          <p:cNvSpPr/>
          <p:nvPr/>
        </p:nvSpPr>
        <p:spPr>
          <a:xfrm>
            <a:off x="3351422" y="10163175"/>
            <a:ext cx="435600" cy="324000"/>
          </a:xfrm>
          <a:custGeom>
            <a:avLst/>
            <a:gdLst>
              <a:gd name="connsiteX0" fmla="*/ 271732 w 577970"/>
              <a:gd name="connsiteY0" fmla="*/ 0 h 543464"/>
              <a:gd name="connsiteX1" fmla="*/ 306238 w 577970"/>
              <a:gd name="connsiteY1" fmla="*/ 0 h 543464"/>
              <a:gd name="connsiteX2" fmla="*/ 577970 w 577970"/>
              <a:gd name="connsiteY2" fmla="*/ 271732 h 543464"/>
              <a:gd name="connsiteX3" fmla="*/ 577970 w 577970"/>
              <a:gd name="connsiteY3" fmla="*/ 543464 h 543464"/>
              <a:gd name="connsiteX4" fmla="*/ 577970 w 577970"/>
              <a:gd name="connsiteY4" fmla="*/ 543464 h 543464"/>
              <a:gd name="connsiteX5" fmla="*/ 0 w 577970"/>
              <a:gd name="connsiteY5" fmla="*/ 543464 h 543464"/>
              <a:gd name="connsiteX6" fmla="*/ 0 w 577970"/>
              <a:gd name="connsiteY6" fmla="*/ 543464 h 543464"/>
              <a:gd name="connsiteX7" fmla="*/ 0 w 577970"/>
              <a:gd name="connsiteY7" fmla="*/ 271732 h 543464"/>
              <a:gd name="connsiteX8" fmla="*/ 271732 w 577970"/>
              <a:gd name="connsiteY8" fmla="*/ 0 h 543464"/>
              <a:gd name="connsiteX0" fmla="*/ 0 w 577970"/>
              <a:gd name="connsiteY0" fmla="*/ 543464 h 634904"/>
              <a:gd name="connsiteX1" fmla="*/ 0 w 577970"/>
              <a:gd name="connsiteY1" fmla="*/ 271732 h 634904"/>
              <a:gd name="connsiteX2" fmla="*/ 271732 w 577970"/>
              <a:gd name="connsiteY2" fmla="*/ 0 h 634904"/>
              <a:gd name="connsiteX3" fmla="*/ 306238 w 577970"/>
              <a:gd name="connsiteY3" fmla="*/ 0 h 634904"/>
              <a:gd name="connsiteX4" fmla="*/ 577970 w 577970"/>
              <a:gd name="connsiteY4" fmla="*/ 271732 h 634904"/>
              <a:gd name="connsiteX5" fmla="*/ 577970 w 577970"/>
              <a:gd name="connsiteY5" fmla="*/ 543464 h 634904"/>
              <a:gd name="connsiteX6" fmla="*/ 577970 w 577970"/>
              <a:gd name="connsiteY6" fmla="*/ 543464 h 634904"/>
              <a:gd name="connsiteX7" fmla="*/ 0 w 577970"/>
              <a:gd name="connsiteY7" fmla="*/ 543464 h 634904"/>
              <a:gd name="connsiteX8" fmla="*/ 91440 w 577970"/>
              <a:gd name="connsiteY8" fmla="*/ 634904 h 634904"/>
              <a:gd name="connsiteX0" fmla="*/ 0 w 577970"/>
              <a:gd name="connsiteY0" fmla="*/ 543464 h 543464"/>
              <a:gd name="connsiteX1" fmla="*/ 0 w 577970"/>
              <a:gd name="connsiteY1" fmla="*/ 271732 h 543464"/>
              <a:gd name="connsiteX2" fmla="*/ 271732 w 577970"/>
              <a:gd name="connsiteY2" fmla="*/ 0 h 543464"/>
              <a:gd name="connsiteX3" fmla="*/ 306238 w 577970"/>
              <a:gd name="connsiteY3" fmla="*/ 0 h 543464"/>
              <a:gd name="connsiteX4" fmla="*/ 577970 w 577970"/>
              <a:gd name="connsiteY4" fmla="*/ 271732 h 543464"/>
              <a:gd name="connsiteX5" fmla="*/ 577970 w 577970"/>
              <a:gd name="connsiteY5" fmla="*/ 543464 h 543464"/>
              <a:gd name="connsiteX6" fmla="*/ 577970 w 577970"/>
              <a:gd name="connsiteY6" fmla="*/ 543464 h 543464"/>
              <a:gd name="connsiteX7" fmla="*/ 0 w 577970"/>
              <a:gd name="connsiteY7" fmla="*/ 543464 h 543464"/>
              <a:gd name="connsiteX0" fmla="*/ 0 w 577970"/>
              <a:gd name="connsiteY0" fmla="*/ 543464 h 543464"/>
              <a:gd name="connsiteX1" fmla="*/ 0 w 577970"/>
              <a:gd name="connsiteY1" fmla="*/ 271732 h 543464"/>
              <a:gd name="connsiteX2" fmla="*/ 271732 w 577970"/>
              <a:gd name="connsiteY2" fmla="*/ 0 h 543464"/>
              <a:gd name="connsiteX3" fmla="*/ 306238 w 577970"/>
              <a:gd name="connsiteY3" fmla="*/ 0 h 543464"/>
              <a:gd name="connsiteX4" fmla="*/ 577970 w 577970"/>
              <a:gd name="connsiteY4" fmla="*/ 271732 h 543464"/>
              <a:gd name="connsiteX5" fmla="*/ 577970 w 577970"/>
              <a:gd name="connsiteY5" fmla="*/ 543464 h 543464"/>
              <a:gd name="connsiteX6" fmla="*/ 577970 w 577970"/>
              <a:gd name="connsiteY6" fmla="*/ 543464 h 543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7970" h="543464">
                <a:moveTo>
                  <a:pt x="0" y="543464"/>
                </a:moveTo>
                <a:lnTo>
                  <a:pt x="0" y="271732"/>
                </a:lnTo>
                <a:cubicBezTo>
                  <a:pt x="0" y="121659"/>
                  <a:pt x="121659" y="0"/>
                  <a:pt x="271732" y="0"/>
                </a:cubicBezTo>
                <a:lnTo>
                  <a:pt x="306238" y="0"/>
                </a:lnTo>
                <a:cubicBezTo>
                  <a:pt x="456311" y="0"/>
                  <a:pt x="577970" y="121659"/>
                  <a:pt x="577970" y="271732"/>
                </a:cubicBezTo>
                <a:lnTo>
                  <a:pt x="577970" y="543464"/>
                </a:lnTo>
                <a:lnTo>
                  <a:pt x="577970" y="543464"/>
                </a:lnTo>
              </a:path>
            </a:pathLst>
          </a:custGeom>
          <a:solidFill>
            <a:schemeClr val="bg1"/>
          </a:solidFill>
          <a:ln w="6350">
            <a:solidFill>
              <a:srgbClr val="7030A0"/>
            </a:solidFill>
          </a:ln>
          <a:effectLst>
            <a:innerShdw blurRad="76200" dist="50800" dir="16800000">
              <a:prstClr val="black">
                <a:alpha val="46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08000" rIns="0" rtlCol="0" anchor="ctr"/>
          <a:lstStyle/>
          <a:p>
            <a:pPr algn="ctr" defTabSz="914400"/>
            <a:r>
              <a:rPr lang="fr-FR" sz="1600" b="1" dirty="0">
                <a:solidFill>
                  <a:srgbClr val="7030A0"/>
                </a:solidFill>
                <a:latin typeface="Century Schoolbook" pitchFamily="18" charset="0"/>
              </a:rPr>
              <a:t>5</a:t>
            </a:r>
          </a:p>
        </p:txBody>
      </p:sp>
      <p:cxnSp>
        <p:nvCxnSpPr>
          <p:cNvPr id="53" name="Connecteur droit 52"/>
          <p:cNvCxnSpPr>
            <a:stCxn id="52" idx="0"/>
            <a:endCxn id="52" idx="5"/>
          </p:cNvCxnSpPr>
          <p:nvPr/>
        </p:nvCxnSpPr>
        <p:spPr>
          <a:xfrm>
            <a:off x="3351422" y="10487175"/>
            <a:ext cx="435600" cy="0"/>
          </a:xfrm>
          <a:prstGeom prst="line">
            <a:avLst/>
          </a:prstGeom>
          <a:ln w="28575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Connecteur droit 40"/>
          <p:cNvCxnSpPr/>
          <p:nvPr/>
        </p:nvCxnSpPr>
        <p:spPr>
          <a:xfrm flipH="1">
            <a:off x="3937669" y="10437778"/>
            <a:ext cx="924128" cy="4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necteur droit 43"/>
          <p:cNvCxnSpPr/>
          <p:nvPr/>
        </p:nvCxnSpPr>
        <p:spPr>
          <a:xfrm>
            <a:off x="2280925" y="10434535"/>
            <a:ext cx="924128" cy="4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e 5"/>
          <p:cNvGrpSpPr/>
          <p:nvPr/>
        </p:nvGrpSpPr>
        <p:grpSpPr>
          <a:xfrm>
            <a:off x="486294" y="4966855"/>
            <a:ext cx="6588000" cy="270693"/>
            <a:chOff x="245571" y="5543550"/>
            <a:chExt cx="6707679" cy="183237"/>
          </a:xfrm>
        </p:grpSpPr>
        <p:grpSp>
          <p:nvGrpSpPr>
            <p:cNvPr id="27" name="Groupe 26"/>
            <p:cNvGrpSpPr/>
            <p:nvPr/>
          </p:nvGrpSpPr>
          <p:grpSpPr>
            <a:xfrm>
              <a:off x="2057400" y="5543550"/>
              <a:ext cx="3086100" cy="183237"/>
              <a:chOff x="841257" y="4203691"/>
              <a:chExt cx="8069876" cy="398850"/>
            </a:xfrm>
            <a:solidFill>
              <a:srgbClr val="00B050"/>
            </a:solidFill>
          </p:grpSpPr>
          <p:sp>
            <p:nvSpPr>
              <p:cNvPr id="28" name="Forme libre 27"/>
              <p:cNvSpPr/>
              <p:nvPr/>
            </p:nvSpPr>
            <p:spPr>
              <a:xfrm>
                <a:off x="4641442" y="4205035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Forme libre 30"/>
              <p:cNvSpPr/>
              <p:nvPr/>
            </p:nvSpPr>
            <p:spPr>
              <a:xfrm rot="10800000">
                <a:off x="4355976" y="420369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Ellipse 31"/>
              <p:cNvSpPr/>
              <p:nvPr/>
            </p:nvSpPr>
            <p:spPr>
              <a:xfrm>
                <a:off x="5338507" y="4278109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Ellipse 32"/>
              <p:cNvSpPr/>
              <p:nvPr/>
            </p:nvSpPr>
            <p:spPr>
              <a:xfrm>
                <a:off x="4143351" y="4276263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9" name="Ellipse 38"/>
              <p:cNvSpPr/>
              <p:nvPr/>
            </p:nvSpPr>
            <p:spPr>
              <a:xfrm>
                <a:off x="5687189" y="4314109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4" name="Ellipse 53"/>
              <p:cNvSpPr/>
              <p:nvPr/>
            </p:nvSpPr>
            <p:spPr>
              <a:xfrm>
                <a:off x="3848864" y="4314109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5" name="Forme libre 54"/>
              <p:cNvSpPr/>
              <p:nvPr/>
            </p:nvSpPr>
            <p:spPr>
              <a:xfrm>
                <a:off x="6033025" y="4317866"/>
                <a:ext cx="2734108" cy="176243"/>
              </a:xfrm>
              <a:custGeom>
                <a:avLst/>
                <a:gdLst>
                  <a:gd name="connsiteX0" fmla="*/ 42 w 2683480"/>
                  <a:gd name="connsiteY0" fmla="*/ 68418 h 169111"/>
                  <a:gd name="connsiteX1" fmla="*/ 421864 w 2683480"/>
                  <a:gd name="connsiteY1" fmla="*/ 3104 h 169111"/>
                  <a:gd name="connsiteX2" fmla="*/ 1181142 w 2683480"/>
                  <a:gd name="connsiteY2" fmla="*/ 16711 h 169111"/>
                  <a:gd name="connsiteX3" fmla="*/ 2326864 w 2683480"/>
                  <a:gd name="connsiteY3" fmla="*/ 71140 h 169111"/>
                  <a:gd name="connsiteX4" fmla="*/ 2669764 w 2683480"/>
                  <a:gd name="connsiteY4" fmla="*/ 8547 h 169111"/>
                  <a:gd name="connsiteX5" fmla="*/ 2620778 w 2683480"/>
                  <a:gd name="connsiteY5" fmla="*/ 73861 h 169111"/>
                  <a:gd name="connsiteX6" fmla="*/ 2669764 w 2683480"/>
                  <a:gd name="connsiteY6" fmla="*/ 139176 h 169111"/>
                  <a:gd name="connsiteX7" fmla="*/ 2571792 w 2683480"/>
                  <a:gd name="connsiteY7" fmla="*/ 103797 h 169111"/>
                  <a:gd name="connsiteX8" fmla="*/ 2441164 w 2683480"/>
                  <a:gd name="connsiteY8" fmla="*/ 90190 h 169111"/>
                  <a:gd name="connsiteX9" fmla="*/ 895392 w 2683480"/>
                  <a:gd name="connsiteY9" fmla="*/ 169111 h 169111"/>
                  <a:gd name="connsiteX10" fmla="*/ 443635 w 2683480"/>
                  <a:gd name="connsiteY10" fmla="*/ 166390 h 169111"/>
                  <a:gd name="connsiteX11" fmla="*/ 42 w 2683480"/>
                  <a:gd name="connsiteY11" fmla="*/ 68418 h 169111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1482 w 2684920"/>
                  <a:gd name="connsiteY0" fmla="*/ 68418 h 172855"/>
                  <a:gd name="connsiteX1" fmla="*/ 423304 w 2684920"/>
                  <a:gd name="connsiteY1" fmla="*/ 3104 h 172855"/>
                  <a:gd name="connsiteX2" fmla="*/ 1182582 w 2684920"/>
                  <a:gd name="connsiteY2" fmla="*/ 16711 h 172855"/>
                  <a:gd name="connsiteX3" fmla="*/ 2328304 w 2684920"/>
                  <a:gd name="connsiteY3" fmla="*/ 71140 h 172855"/>
                  <a:gd name="connsiteX4" fmla="*/ 2671204 w 2684920"/>
                  <a:gd name="connsiteY4" fmla="*/ 8547 h 172855"/>
                  <a:gd name="connsiteX5" fmla="*/ 2622218 w 2684920"/>
                  <a:gd name="connsiteY5" fmla="*/ 73861 h 172855"/>
                  <a:gd name="connsiteX6" fmla="*/ 2671204 w 2684920"/>
                  <a:gd name="connsiteY6" fmla="*/ 139176 h 172855"/>
                  <a:gd name="connsiteX7" fmla="*/ 2573232 w 2684920"/>
                  <a:gd name="connsiteY7" fmla="*/ 103797 h 172855"/>
                  <a:gd name="connsiteX8" fmla="*/ 2442604 w 2684920"/>
                  <a:gd name="connsiteY8" fmla="*/ 90190 h 172855"/>
                  <a:gd name="connsiteX9" fmla="*/ 1179860 w 2684920"/>
                  <a:gd name="connsiteY9" fmla="*/ 155504 h 172855"/>
                  <a:gd name="connsiteX10" fmla="*/ 445075 w 2684920"/>
                  <a:gd name="connsiteY10" fmla="*/ 166390 h 172855"/>
                  <a:gd name="connsiteX11" fmla="*/ 1482 w 2684920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441122 w 2683438"/>
                  <a:gd name="connsiteY8" fmla="*/ 90190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20736 w 2669722"/>
                  <a:gd name="connsiteY5" fmla="*/ 73861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31245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1085"/>
                  <a:gd name="connsiteX1" fmla="*/ 421822 w 2669722"/>
                  <a:gd name="connsiteY1" fmla="*/ 3104 h 171085"/>
                  <a:gd name="connsiteX2" fmla="*/ 1181100 w 2669722"/>
                  <a:gd name="connsiteY2" fmla="*/ 16711 h 171085"/>
                  <a:gd name="connsiteX3" fmla="*/ 2326822 w 2669722"/>
                  <a:gd name="connsiteY3" fmla="*/ 71140 h 171085"/>
                  <a:gd name="connsiteX4" fmla="*/ 2669722 w 2669722"/>
                  <a:gd name="connsiteY4" fmla="*/ 8547 h 171085"/>
                  <a:gd name="connsiteX5" fmla="*/ 2618015 w 2669722"/>
                  <a:gd name="connsiteY5" fmla="*/ 79303 h 171085"/>
                  <a:gd name="connsiteX6" fmla="*/ 2669722 w 2669722"/>
                  <a:gd name="connsiteY6" fmla="*/ 139176 h 171085"/>
                  <a:gd name="connsiteX7" fmla="*/ 2324101 w 2669722"/>
                  <a:gd name="connsiteY7" fmla="*/ 92911 h 171085"/>
                  <a:gd name="connsiteX8" fmla="*/ 1178378 w 2669722"/>
                  <a:gd name="connsiteY8" fmla="*/ 155504 h 171085"/>
                  <a:gd name="connsiteX9" fmla="*/ 436450 w 2669722"/>
                  <a:gd name="connsiteY9" fmla="*/ 164009 h 171085"/>
                  <a:gd name="connsiteX10" fmla="*/ 0 w 2669722"/>
                  <a:gd name="connsiteY10" fmla="*/ 68418 h 171085"/>
                  <a:gd name="connsiteX0" fmla="*/ 0 w 2669722"/>
                  <a:gd name="connsiteY0" fmla="*/ 71532 h 174199"/>
                  <a:gd name="connsiteX1" fmla="*/ 418292 w 2669722"/>
                  <a:gd name="connsiteY1" fmla="*/ 2688 h 174199"/>
                  <a:gd name="connsiteX2" fmla="*/ 1181100 w 2669722"/>
                  <a:gd name="connsiteY2" fmla="*/ 19825 h 174199"/>
                  <a:gd name="connsiteX3" fmla="*/ 2326822 w 2669722"/>
                  <a:gd name="connsiteY3" fmla="*/ 74254 h 174199"/>
                  <a:gd name="connsiteX4" fmla="*/ 2669722 w 2669722"/>
                  <a:gd name="connsiteY4" fmla="*/ 11661 h 174199"/>
                  <a:gd name="connsiteX5" fmla="*/ 2618015 w 2669722"/>
                  <a:gd name="connsiteY5" fmla="*/ 82417 h 174199"/>
                  <a:gd name="connsiteX6" fmla="*/ 2669722 w 2669722"/>
                  <a:gd name="connsiteY6" fmla="*/ 142290 h 174199"/>
                  <a:gd name="connsiteX7" fmla="*/ 2324101 w 2669722"/>
                  <a:gd name="connsiteY7" fmla="*/ 96025 h 174199"/>
                  <a:gd name="connsiteX8" fmla="*/ 1178378 w 2669722"/>
                  <a:gd name="connsiteY8" fmla="*/ 158618 h 174199"/>
                  <a:gd name="connsiteX9" fmla="*/ 436450 w 2669722"/>
                  <a:gd name="connsiteY9" fmla="*/ 167123 h 174199"/>
                  <a:gd name="connsiteX10" fmla="*/ 0 w 2669722"/>
                  <a:gd name="connsiteY10" fmla="*/ 71532 h 174199"/>
                  <a:gd name="connsiteX0" fmla="*/ 0 w 2669722"/>
                  <a:gd name="connsiteY0" fmla="*/ 77917 h 180584"/>
                  <a:gd name="connsiteX1" fmla="*/ 418292 w 2669722"/>
                  <a:gd name="connsiteY1" fmla="*/ 9073 h 180584"/>
                  <a:gd name="connsiteX2" fmla="*/ 1174039 w 2669722"/>
                  <a:gd name="connsiteY2" fmla="*/ 8558 h 180584"/>
                  <a:gd name="connsiteX3" fmla="*/ 2326822 w 2669722"/>
                  <a:gd name="connsiteY3" fmla="*/ 80639 h 180584"/>
                  <a:gd name="connsiteX4" fmla="*/ 2669722 w 2669722"/>
                  <a:gd name="connsiteY4" fmla="*/ 18046 h 180584"/>
                  <a:gd name="connsiteX5" fmla="*/ 2618015 w 2669722"/>
                  <a:gd name="connsiteY5" fmla="*/ 88802 h 180584"/>
                  <a:gd name="connsiteX6" fmla="*/ 2669722 w 2669722"/>
                  <a:gd name="connsiteY6" fmla="*/ 148675 h 180584"/>
                  <a:gd name="connsiteX7" fmla="*/ 2324101 w 2669722"/>
                  <a:gd name="connsiteY7" fmla="*/ 102410 h 180584"/>
                  <a:gd name="connsiteX8" fmla="*/ 1178378 w 2669722"/>
                  <a:gd name="connsiteY8" fmla="*/ 165003 h 180584"/>
                  <a:gd name="connsiteX9" fmla="*/ 436450 w 2669722"/>
                  <a:gd name="connsiteY9" fmla="*/ 173508 h 180584"/>
                  <a:gd name="connsiteX10" fmla="*/ 0 w 2669722"/>
                  <a:gd name="connsiteY10" fmla="*/ 77917 h 180584"/>
                  <a:gd name="connsiteX0" fmla="*/ 0 w 2669722"/>
                  <a:gd name="connsiteY0" fmla="*/ 82375 h 185042"/>
                  <a:gd name="connsiteX1" fmla="*/ 439475 w 2669722"/>
                  <a:gd name="connsiteY1" fmla="*/ 6470 h 185042"/>
                  <a:gd name="connsiteX2" fmla="*/ 1174039 w 2669722"/>
                  <a:gd name="connsiteY2" fmla="*/ 13016 h 185042"/>
                  <a:gd name="connsiteX3" fmla="*/ 2326822 w 2669722"/>
                  <a:gd name="connsiteY3" fmla="*/ 85097 h 185042"/>
                  <a:gd name="connsiteX4" fmla="*/ 2669722 w 2669722"/>
                  <a:gd name="connsiteY4" fmla="*/ 22504 h 185042"/>
                  <a:gd name="connsiteX5" fmla="*/ 2618015 w 2669722"/>
                  <a:gd name="connsiteY5" fmla="*/ 93260 h 185042"/>
                  <a:gd name="connsiteX6" fmla="*/ 2669722 w 2669722"/>
                  <a:gd name="connsiteY6" fmla="*/ 153133 h 185042"/>
                  <a:gd name="connsiteX7" fmla="*/ 2324101 w 2669722"/>
                  <a:gd name="connsiteY7" fmla="*/ 106868 h 185042"/>
                  <a:gd name="connsiteX8" fmla="*/ 1178378 w 2669722"/>
                  <a:gd name="connsiteY8" fmla="*/ 169461 h 185042"/>
                  <a:gd name="connsiteX9" fmla="*/ 436450 w 2669722"/>
                  <a:gd name="connsiteY9" fmla="*/ 177966 h 185042"/>
                  <a:gd name="connsiteX10" fmla="*/ 0 w 2669722"/>
                  <a:gd name="connsiteY10" fmla="*/ 82375 h 185042"/>
                  <a:gd name="connsiteX0" fmla="*/ 0 w 2669722"/>
                  <a:gd name="connsiteY0" fmla="*/ 85859 h 188526"/>
                  <a:gd name="connsiteX1" fmla="*/ 439475 w 2669722"/>
                  <a:gd name="connsiteY1" fmla="*/ 9954 h 188526"/>
                  <a:gd name="connsiteX2" fmla="*/ 1177569 w 2669722"/>
                  <a:gd name="connsiteY2" fmla="*/ 9439 h 188526"/>
                  <a:gd name="connsiteX3" fmla="*/ 2326822 w 2669722"/>
                  <a:gd name="connsiteY3" fmla="*/ 88581 h 188526"/>
                  <a:gd name="connsiteX4" fmla="*/ 2669722 w 2669722"/>
                  <a:gd name="connsiteY4" fmla="*/ 25988 h 188526"/>
                  <a:gd name="connsiteX5" fmla="*/ 2618015 w 2669722"/>
                  <a:gd name="connsiteY5" fmla="*/ 96744 h 188526"/>
                  <a:gd name="connsiteX6" fmla="*/ 2669722 w 2669722"/>
                  <a:gd name="connsiteY6" fmla="*/ 156617 h 188526"/>
                  <a:gd name="connsiteX7" fmla="*/ 2324101 w 2669722"/>
                  <a:gd name="connsiteY7" fmla="*/ 110352 h 188526"/>
                  <a:gd name="connsiteX8" fmla="*/ 1178378 w 2669722"/>
                  <a:gd name="connsiteY8" fmla="*/ 172945 h 188526"/>
                  <a:gd name="connsiteX9" fmla="*/ 436450 w 2669722"/>
                  <a:gd name="connsiteY9" fmla="*/ 181450 h 188526"/>
                  <a:gd name="connsiteX10" fmla="*/ 0 w 2669722"/>
                  <a:gd name="connsiteY10" fmla="*/ 85859 h 188526"/>
                  <a:gd name="connsiteX0" fmla="*/ 0 w 2669722"/>
                  <a:gd name="connsiteY0" fmla="*/ 84760 h 187427"/>
                  <a:gd name="connsiteX1" fmla="*/ 439475 w 2669722"/>
                  <a:gd name="connsiteY1" fmla="*/ 8855 h 187427"/>
                  <a:gd name="connsiteX2" fmla="*/ 1177569 w 2669722"/>
                  <a:gd name="connsiteY2" fmla="*/ 8340 h 187427"/>
                  <a:gd name="connsiteX3" fmla="*/ 2316231 w 2669722"/>
                  <a:gd name="connsiteY3" fmla="*/ 69829 h 187427"/>
                  <a:gd name="connsiteX4" fmla="*/ 2669722 w 2669722"/>
                  <a:gd name="connsiteY4" fmla="*/ 24889 h 187427"/>
                  <a:gd name="connsiteX5" fmla="*/ 2618015 w 2669722"/>
                  <a:gd name="connsiteY5" fmla="*/ 95645 h 187427"/>
                  <a:gd name="connsiteX6" fmla="*/ 2669722 w 2669722"/>
                  <a:gd name="connsiteY6" fmla="*/ 155518 h 187427"/>
                  <a:gd name="connsiteX7" fmla="*/ 2324101 w 2669722"/>
                  <a:gd name="connsiteY7" fmla="*/ 109253 h 187427"/>
                  <a:gd name="connsiteX8" fmla="*/ 1178378 w 2669722"/>
                  <a:gd name="connsiteY8" fmla="*/ 171846 h 187427"/>
                  <a:gd name="connsiteX9" fmla="*/ 436450 w 2669722"/>
                  <a:gd name="connsiteY9" fmla="*/ 180351 h 187427"/>
                  <a:gd name="connsiteX10" fmla="*/ 0 w 2669722"/>
                  <a:gd name="connsiteY10" fmla="*/ 84760 h 187427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109684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3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2 w 2669722"/>
                  <a:gd name="connsiteY7" fmla="*/ 9556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4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0572 w 2669722"/>
                  <a:gd name="connsiteY7" fmla="*/ 10968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1164 w 2669722"/>
                  <a:gd name="connsiteY7" fmla="*/ 10615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69722 w 2680313"/>
                  <a:gd name="connsiteY6" fmla="*/ 15594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17042 w 2680313"/>
                  <a:gd name="connsiteY7" fmla="*/ 102624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85961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27634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8225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0314"/>
                  <a:gd name="connsiteY0" fmla="*/ 93150 h 187782"/>
                  <a:gd name="connsiteX1" fmla="*/ 443006 w 2680314"/>
                  <a:gd name="connsiteY1" fmla="*/ 9763 h 187782"/>
                  <a:gd name="connsiteX2" fmla="*/ 1181100 w 2680314"/>
                  <a:gd name="connsiteY2" fmla="*/ 9248 h 187782"/>
                  <a:gd name="connsiteX3" fmla="*/ 2330354 w 2680314"/>
                  <a:gd name="connsiteY3" fmla="*/ 77798 h 187782"/>
                  <a:gd name="connsiteX4" fmla="*/ 2673253 w 2680314"/>
                  <a:gd name="connsiteY4" fmla="*/ 21027 h 187782"/>
                  <a:gd name="connsiteX5" fmla="*/ 2603894 w 2680314"/>
                  <a:gd name="connsiteY5" fmla="*/ 91572 h 187782"/>
                  <a:gd name="connsiteX6" fmla="*/ 2680314 w 2680314"/>
                  <a:gd name="connsiteY6" fmla="*/ 159956 h 187782"/>
                  <a:gd name="connsiteX7" fmla="*/ 2331164 w 2680314"/>
                  <a:gd name="connsiteY7" fmla="*/ 110373 h 187782"/>
                  <a:gd name="connsiteX8" fmla="*/ 1181909 w 2680314"/>
                  <a:gd name="connsiteY8" fmla="*/ 172754 h 187782"/>
                  <a:gd name="connsiteX9" fmla="*/ 439981 w 2680314"/>
                  <a:gd name="connsiteY9" fmla="*/ 181259 h 187782"/>
                  <a:gd name="connsiteX10" fmla="*/ 0 w 2680314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73253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83649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3779" h="187782">
                    <a:moveTo>
                      <a:pt x="0" y="93150"/>
                    </a:moveTo>
                    <a:cubicBezTo>
                      <a:pt x="132181" y="53573"/>
                      <a:pt x="246156" y="23747"/>
                      <a:pt x="443006" y="9763"/>
                    </a:cubicBezTo>
                    <a:cubicBezTo>
                      <a:pt x="639856" y="-4221"/>
                      <a:pt x="866542" y="-2091"/>
                      <a:pt x="1181100" y="9248"/>
                    </a:cubicBezTo>
                    <a:cubicBezTo>
                      <a:pt x="1495658" y="20587"/>
                      <a:pt x="2079929" y="75835"/>
                      <a:pt x="2330354" y="77798"/>
                    </a:cubicBezTo>
                    <a:cubicBezTo>
                      <a:pt x="2580779" y="79761"/>
                      <a:pt x="2617994" y="51870"/>
                      <a:pt x="2683649" y="21027"/>
                    </a:cubicBezTo>
                    <a:cubicBezTo>
                      <a:pt x="2650992" y="59580"/>
                      <a:pt x="2603872" y="67482"/>
                      <a:pt x="2603894" y="91572"/>
                    </a:cubicBezTo>
                    <a:cubicBezTo>
                      <a:pt x="2603916" y="115662"/>
                      <a:pt x="2639721" y="125031"/>
                      <a:pt x="2683779" y="165568"/>
                    </a:cubicBezTo>
                    <a:cubicBezTo>
                      <a:pt x="2610301" y="134726"/>
                      <a:pt x="2581476" y="109175"/>
                      <a:pt x="2331164" y="110373"/>
                    </a:cubicBezTo>
                    <a:cubicBezTo>
                      <a:pt x="2080852" y="111571"/>
                      <a:pt x="1514831" y="160054"/>
                      <a:pt x="1181909" y="172754"/>
                    </a:cubicBezTo>
                    <a:cubicBezTo>
                      <a:pt x="848988" y="185454"/>
                      <a:pt x="636966" y="194526"/>
                      <a:pt x="439981" y="181259"/>
                    </a:cubicBezTo>
                    <a:cubicBezTo>
                      <a:pt x="242996" y="167992"/>
                      <a:pt x="132522" y="140039"/>
                      <a:pt x="0" y="93150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6" name="Forme libre 55"/>
              <p:cNvSpPr/>
              <p:nvPr/>
            </p:nvSpPr>
            <p:spPr>
              <a:xfrm flipH="1">
                <a:off x="985257" y="4317865"/>
                <a:ext cx="2734108" cy="176243"/>
              </a:xfrm>
              <a:custGeom>
                <a:avLst/>
                <a:gdLst>
                  <a:gd name="connsiteX0" fmla="*/ 42 w 2683480"/>
                  <a:gd name="connsiteY0" fmla="*/ 68418 h 169111"/>
                  <a:gd name="connsiteX1" fmla="*/ 421864 w 2683480"/>
                  <a:gd name="connsiteY1" fmla="*/ 3104 h 169111"/>
                  <a:gd name="connsiteX2" fmla="*/ 1181142 w 2683480"/>
                  <a:gd name="connsiteY2" fmla="*/ 16711 h 169111"/>
                  <a:gd name="connsiteX3" fmla="*/ 2326864 w 2683480"/>
                  <a:gd name="connsiteY3" fmla="*/ 71140 h 169111"/>
                  <a:gd name="connsiteX4" fmla="*/ 2669764 w 2683480"/>
                  <a:gd name="connsiteY4" fmla="*/ 8547 h 169111"/>
                  <a:gd name="connsiteX5" fmla="*/ 2620778 w 2683480"/>
                  <a:gd name="connsiteY5" fmla="*/ 73861 h 169111"/>
                  <a:gd name="connsiteX6" fmla="*/ 2669764 w 2683480"/>
                  <a:gd name="connsiteY6" fmla="*/ 139176 h 169111"/>
                  <a:gd name="connsiteX7" fmla="*/ 2571792 w 2683480"/>
                  <a:gd name="connsiteY7" fmla="*/ 103797 h 169111"/>
                  <a:gd name="connsiteX8" fmla="*/ 2441164 w 2683480"/>
                  <a:gd name="connsiteY8" fmla="*/ 90190 h 169111"/>
                  <a:gd name="connsiteX9" fmla="*/ 895392 w 2683480"/>
                  <a:gd name="connsiteY9" fmla="*/ 169111 h 169111"/>
                  <a:gd name="connsiteX10" fmla="*/ 443635 w 2683480"/>
                  <a:gd name="connsiteY10" fmla="*/ 166390 h 169111"/>
                  <a:gd name="connsiteX11" fmla="*/ 42 w 2683480"/>
                  <a:gd name="connsiteY11" fmla="*/ 68418 h 169111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42 w 2683480"/>
                  <a:gd name="connsiteY0" fmla="*/ 68418 h 172855"/>
                  <a:gd name="connsiteX1" fmla="*/ 421864 w 2683480"/>
                  <a:gd name="connsiteY1" fmla="*/ 3104 h 172855"/>
                  <a:gd name="connsiteX2" fmla="*/ 1181142 w 2683480"/>
                  <a:gd name="connsiteY2" fmla="*/ 16711 h 172855"/>
                  <a:gd name="connsiteX3" fmla="*/ 2326864 w 2683480"/>
                  <a:gd name="connsiteY3" fmla="*/ 71140 h 172855"/>
                  <a:gd name="connsiteX4" fmla="*/ 2669764 w 2683480"/>
                  <a:gd name="connsiteY4" fmla="*/ 8547 h 172855"/>
                  <a:gd name="connsiteX5" fmla="*/ 2620778 w 2683480"/>
                  <a:gd name="connsiteY5" fmla="*/ 73861 h 172855"/>
                  <a:gd name="connsiteX6" fmla="*/ 2669764 w 2683480"/>
                  <a:gd name="connsiteY6" fmla="*/ 139176 h 172855"/>
                  <a:gd name="connsiteX7" fmla="*/ 2571792 w 2683480"/>
                  <a:gd name="connsiteY7" fmla="*/ 103797 h 172855"/>
                  <a:gd name="connsiteX8" fmla="*/ 2441164 w 2683480"/>
                  <a:gd name="connsiteY8" fmla="*/ 90190 h 172855"/>
                  <a:gd name="connsiteX9" fmla="*/ 1178420 w 2683480"/>
                  <a:gd name="connsiteY9" fmla="*/ 155504 h 172855"/>
                  <a:gd name="connsiteX10" fmla="*/ 443635 w 2683480"/>
                  <a:gd name="connsiteY10" fmla="*/ 166390 h 172855"/>
                  <a:gd name="connsiteX11" fmla="*/ 42 w 2683480"/>
                  <a:gd name="connsiteY11" fmla="*/ 68418 h 172855"/>
                  <a:gd name="connsiteX0" fmla="*/ 1482 w 2684920"/>
                  <a:gd name="connsiteY0" fmla="*/ 68418 h 172855"/>
                  <a:gd name="connsiteX1" fmla="*/ 423304 w 2684920"/>
                  <a:gd name="connsiteY1" fmla="*/ 3104 h 172855"/>
                  <a:gd name="connsiteX2" fmla="*/ 1182582 w 2684920"/>
                  <a:gd name="connsiteY2" fmla="*/ 16711 h 172855"/>
                  <a:gd name="connsiteX3" fmla="*/ 2328304 w 2684920"/>
                  <a:gd name="connsiteY3" fmla="*/ 71140 h 172855"/>
                  <a:gd name="connsiteX4" fmla="*/ 2671204 w 2684920"/>
                  <a:gd name="connsiteY4" fmla="*/ 8547 h 172855"/>
                  <a:gd name="connsiteX5" fmla="*/ 2622218 w 2684920"/>
                  <a:gd name="connsiteY5" fmla="*/ 73861 h 172855"/>
                  <a:gd name="connsiteX6" fmla="*/ 2671204 w 2684920"/>
                  <a:gd name="connsiteY6" fmla="*/ 139176 h 172855"/>
                  <a:gd name="connsiteX7" fmla="*/ 2573232 w 2684920"/>
                  <a:gd name="connsiteY7" fmla="*/ 103797 h 172855"/>
                  <a:gd name="connsiteX8" fmla="*/ 2442604 w 2684920"/>
                  <a:gd name="connsiteY8" fmla="*/ 90190 h 172855"/>
                  <a:gd name="connsiteX9" fmla="*/ 1179860 w 2684920"/>
                  <a:gd name="connsiteY9" fmla="*/ 155504 h 172855"/>
                  <a:gd name="connsiteX10" fmla="*/ 445075 w 2684920"/>
                  <a:gd name="connsiteY10" fmla="*/ 166390 h 172855"/>
                  <a:gd name="connsiteX11" fmla="*/ 1482 w 2684920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11335 w 2694773"/>
                  <a:gd name="connsiteY0" fmla="*/ 68418 h 172855"/>
                  <a:gd name="connsiteX1" fmla="*/ 433157 w 2694773"/>
                  <a:gd name="connsiteY1" fmla="*/ 3104 h 172855"/>
                  <a:gd name="connsiteX2" fmla="*/ 1192435 w 2694773"/>
                  <a:gd name="connsiteY2" fmla="*/ 16711 h 172855"/>
                  <a:gd name="connsiteX3" fmla="*/ 2338157 w 2694773"/>
                  <a:gd name="connsiteY3" fmla="*/ 71140 h 172855"/>
                  <a:gd name="connsiteX4" fmla="*/ 2681057 w 2694773"/>
                  <a:gd name="connsiteY4" fmla="*/ 8547 h 172855"/>
                  <a:gd name="connsiteX5" fmla="*/ 2632071 w 2694773"/>
                  <a:gd name="connsiteY5" fmla="*/ 73861 h 172855"/>
                  <a:gd name="connsiteX6" fmla="*/ 2681057 w 2694773"/>
                  <a:gd name="connsiteY6" fmla="*/ 139176 h 172855"/>
                  <a:gd name="connsiteX7" fmla="*/ 2583085 w 2694773"/>
                  <a:gd name="connsiteY7" fmla="*/ 103797 h 172855"/>
                  <a:gd name="connsiteX8" fmla="*/ 2452457 w 2694773"/>
                  <a:gd name="connsiteY8" fmla="*/ 90190 h 172855"/>
                  <a:gd name="connsiteX9" fmla="*/ 1189713 w 2694773"/>
                  <a:gd name="connsiteY9" fmla="*/ 155504 h 172855"/>
                  <a:gd name="connsiteX10" fmla="*/ 454928 w 2694773"/>
                  <a:gd name="connsiteY10" fmla="*/ 166390 h 172855"/>
                  <a:gd name="connsiteX11" fmla="*/ 11335 w 2694773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441122 w 2683438"/>
                  <a:gd name="connsiteY8" fmla="*/ 90190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83438"/>
                  <a:gd name="connsiteY0" fmla="*/ 68418 h 172855"/>
                  <a:gd name="connsiteX1" fmla="*/ 421822 w 2683438"/>
                  <a:gd name="connsiteY1" fmla="*/ 3104 h 172855"/>
                  <a:gd name="connsiteX2" fmla="*/ 1181100 w 2683438"/>
                  <a:gd name="connsiteY2" fmla="*/ 16711 h 172855"/>
                  <a:gd name="connsiteX3" fmla="*/ 2326822 w 2683438"/>
                  <a:gd name="connsiteY3" fmla="*/ 71140 h 172855"/>
                  <a:gd name="connsiteX4" fmla="*/ 2669722 w 2683438"/>
                  <a:gd name="connsiteY4" fmla="*/ 8547 h 172855"/>
                  <a:gd name="connsiteX5" fmla="*/ 2620736 w 2683438"/>
                  <a:gd name="connsiteY5" fmla="*/ 73861 h 172855"/>
                  <a:gd name="connsiteX6" fmla="*/ 2669722 w 2683438"/>
                  <a:gd name="connsiteY6" fmla="*/ 139176 h 172855"/>
                  <a:gd name="connsiteX7" fmla="*/ 2571750 w 2683438"/>
                  <a:gd name="connsiteY7" fmla="*/ 103797 h 172855"/>
                  <a:gd name="connsiteX8" fmla="*/ 2324101 w 2683438"/>
                  <a:gd name="connsiteY8" fmla="*/ 92911 h 172855"/>
                  <a:gd name="connsiteX9" fmla="*/ 1178378 w 2683438"/>
                  <a:gd name="connsiteY9" fmla="*/ 155504 h 172855"/>
                  <a:gd name="connsiteX10" fmla="*/ 443593 w 2683438"/>
                  <a:gd name="connsiteY10" fmla="*/ 166390 h 172855"/>
                  <a:gd name="connsiteX11" fmla="*/ 0 w 2683438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20736 w 2669722"/>
                  <a:gd name="connsiteY5" fmla="*/ 73861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571750 w 2669722"/>
                  <a:gd name="connsiteY7" fmla="*/ 103797 h 172855"/>
                  <a:gd name="connsiteX8" fmla="*/ 2324101 w 2669722"/>
                  <a:gd name="connsiteY8" fmla="*/ 92911 h 172855"/>
                  <a:gd name="connsiteX9" fmla="*/ 1178378 w 2669722"/>
                  <a:gd name="connsiteY9" fmla="*/ 155504 h 172855"/>
                  <a:gd name="connsiteX10" fmla="*/ 443593 w 2669722"/>
                  <a:gd name="connsiteY10" fmla="*/ 166390 h 172855"/>
                  <a:gd name="connsiteX11" fmla="*/ 0 w 2669722"/>
                  <a:gd name="connsiteY11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65696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31245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2855"/>
                  <a:gd name="connsiteX1" fmla="*/ 421822 w 2669722"/>
                  <a:gd name="connsiteY1" fmla="*/ 3104 h 172855"/>
                  <a:gd name="connsiteX2" fmla="*/ 1181100 w 2669722"/>
                  <a:gd name="connsiteY2" fmla="*/ 16711 h 172855"/>
                  <a:gd name="connsiteX3" fmla="*/ 2326822 w 2669722"/>
                  <a:gd name="connsiteY3" fmla="*/ 71140 h 172855"/>
                  <a:gd name="connsiteX4" fmla="*/ 2669722 w 2669722"/>
                  <a:gd name="connsiteY4" fmla="*/ 8547 h 172855"/>
                  <a:gd name="connsiteX5" fmla="*/ 2618015 w 2669722"/>
                  <a:gd name="connsiteY5" fmla="*/ 79303 h 172855"/>
                  <a:gd name="connsiteX6" fmla="*/ 2669722 w 2669722"/>
                  <a:gd name="connsiteY6" fmla="*/ 139176 h 172855"/>
                  <a:gd name="connsiteX7" fmla="*/ 2324101 w 2669722"/>
                  <a:gd name="connsiteY7" fmla="*/ 92911 h 172855"/>
                  <a:gd name="connsiteX8" fmla="*/ 1178378 w 2669722"/>
                  <a:gd name="connsiteY8" fmla="*/ 155504 h 172855"/>
                  <a:gd name="connsiteX9" fmla="*/ 443593 w 2669722"/>
                  <a:gd name="connsiteY9" fmla="*/ 166390 h 172855"/>
                  <a:gd name="connsiteX10" fmla="*/ 0 w 2669722"/>
                  <a:gd name="connsiteY10" fmla="*/ 68418 h 172855"/>
                  <a:gd name="connsiteX0" fmla="*/ 0 w 2669722"/>
                  <a:gd name="connsiteY0" fmla="*/ 68418 h 171085"/>
                  <a:gd name="connsiteX1" fmla="*/ 421822 w 2669722"/>
                  <a:gd name="connsiteY1" fmla="*/ 3104 h 171085"/>
                  <a:gd name="connsiteX2" fmla="*/ 1181100 w 2669722"/>
                  <a:gd name="connsiteY2" fmla="*/ 16711 h 171085"/>
                  <a:gd name="connsiteX3" fmla="*/ 2326822 w 2669722"/>
                  <a:gd name="connsiteY3" fmla="*/ 71140 h 171085"/>
                  <a:gd name="connsiteX4" fmla="*/ 2669722 w 2669722"/>
                  <a:gd name="connsiteY4" fmla="*/ 8547 h 171085"/>
                  <a:gd name="connsiteX5" fmla="*/ 2618015 w 2669722"/>
                  <a:gd name="connsiteY5" fmla="*/ 79303 h 171085"/>
                  <a:gd name="connsiteX6" fmla="*/ 2669722 w 2669722"/>
                  <a:gd name="connsiteY6" fmla="*/ 139176 h 171085"/>
                  <a:gd name="connsiteX7" fmla="*/ 2324101 w 2669722"/>
                  <a:gd name="connsiteY7" fmla="*/ 92911 h 171085"/>
                  <a:gd name="connsiteX8" fmla="*/ 1178378 w 2669722"/>
                  <a:gd name="connsiteY8" fmla="*/ 155504 h 171085"/>
                  <a:gd name="connsiteX9" fmla="*/ 436450 w 2669722"/>
                  <a:gd name="connsiteY9" fmla="*/ 164009 h 171085"/>
                  <a:gd name="connsiteX10" fmla="*/ 0 w 2669722"/>
                  <a:gd name="connsiteY10" fmla="*/ 68418 h 171085"/>
                  <a:gd name="connsiteX0" fmla="*/ 0 w 2669722"/>
                  <a:gd name="connsiteY0" fmla="*/ 71532 h 174199"/>
                  <a:gd name="connsiteX1" fmla="*/ 418292 w 2669722"/>
                  <a:gd name="connsiteY1" fmla="*/ 2688 h 174199"/>
                  <a:gd name="connsiteX2" fmla="*/ 1181100 w 2669722"/>
                  <a:gd name="connsiteY2" fmla="*/ 19825 h 174199"/>
                  <a:gd name="connsiteX3" fmla="*/ 2326822 w 2669722"/>
                  <a:gd name="connsiteY3" fmla="*/ 74254 h 174199"/>
                  <a:gd name="connsiteX4" fmla="*/ 2669722 w 2669722"/>
                  <a:gd name="connsiteY4" fmla="*/ 11661 h 174199"/>
                  <a:gd name="connsiteX5" fmla="*/ 2618015 w 2669722"/>
                  <a:gd name="connsiteY5" fmla="*/ 82417 h 174199"/>
                  <a:gd name="connsiteX6" fmla="*/ 2669722 w 2669722"/>
                  <a:gd name="connsiteY6" fmla="*/ 142290 h 174199"/>
                  <a:gd name="connsiteX7" fmla="*/ 2324101 w 2669722"/>
                  <a:gd name="connsiteY7" fmla="*/ 96025 h 174199"/>
                  <a:gd name="connsiteX8" fmla="*/ 1178378 w 2669722"/>
                  <a:gd name="connsiteY8" fmla="*/ 158618 h 174199"/>
                  <a:gd name="connsiteX9" fmla="*/ 436450 w 2669722"/>
                  <a:gd name="connsiteY9" fmla="*/ 167123 h 174199"/>
                  <a:gd name="connsiteX10" fmla="*/ 0 w 2669722"/>
                  <a:gd name="connsiteY10" fmla="*/ 71532 h 174199"/>
                  <a:gd name="connsiteX0" fmla="*/ 0 w 2669722"/>
                  <a:gd name="connsiteY0" fmla="*/ 77917 h 180584"/>
                  <a:gd name="connsiteX1" fmla="*/ 418292 w 2669722"/>
                  <a:gd name="connsiteY1" fmla="*/ 9073 h 180584"/>
                  <a:gd name="connsiteX2" fmla="*/ 1174039 w 2669722"/>
                  <a:gd name="connsiteY2" fmla="*/ 8558 h 180584"/>
                  <a:gd name="connsiteX3" fmla="*/ 2326822 w 2669722"/>
                  <a:gd name="connsiteY3" fmla="*/ 80639 h 180584"/>
                  <a:gd name="connsiteX4" fmla="*/ 2669722 w 2669722"/>
                  <a:gd name="connsiteY4" fmla="*/ 18046 h 180584"/>
                  <a:gd name="connsiteX5" fmla="*/ 2618015 w 2669722"/>
                  <a:gd name="connsiteY5" fmla="*/ 88802 h 180584"/>
                  <a:gd name="connsiteX6" fmla="*/ 2669722 w 2669722"/>
                  <a:gd name="connsiteY6" fmla="*/ 148675 h 180584"/>
                  <a:gd name="connsiteX7" fmla="*/ 2324101 w 2669722"/>
                  <a:gd name="connsiteY7" fmla="*/ 102410 h 180584"/>
                  <a:gd name="connsiteX8" fmla="*/ 1178378 w 2669722"/>
                  <a:gd name="connsiteY8" fmla="*/ 165003 h 180584"/>
                  <a:gd name="connsiteX9" fmla="*/ 436450 w 2669722"/>
                  <a:gd name="connsiteY9" fmla="*/ 173508 h 180584"/>
                  <a:gd name="connsiteX10" fmla="*/ 0 w 2669722"/>
                  <a:gd name="connsiteY10" fmla="*/ 77917 h 180584"/>
                  <a:gd name="connsiteX0" fmla="*/ 0 w 2669722"/>
                  <a:gd name="connsiteY0" fmla="*/ 82375 h 185042"/>
                  <a:gd name="connsiteX1" fmla="*/ 439475 w 2669722"/>
                  <a:gd name="connsiteY1" fmla="*/ 6470 h 185042"/>
                  <a:gd name="connsiteX2" fmla="*/ 1174039 w 2669722"/>
                  <a:gd name="connsiteY2" fmla="*/ 13016 h 185042"/>
                  <a:gd name="connsiteX3" fmla="*/ 2326822 w 2669722"/>
                  <a:gd name="connsiteY3" fmla="*/ 85097 h 185042"/>
                  <a:gd name="connsiteX4" fmla="*/ 2669722 w 2669722"/>
                  <a:gd name="connsiteY4" fmla="*/ 22504 h 185042"/>
                  <a:gd name="connsiteX5" fmla="*/ 2618015 w 2669722"/>
                  <a:gd name="connsiteY5" fmla="*/ 93260 h 185042"/>
                  <a:gd name="connsiteX6" fmla="*/ 2669722 w 2669722"/>
                  <a:gd name="connsiteY6" fmla="*/ 153133 h 185042"/>
                  <a:gd name="connsiteX7" fmla="*/ 2324101 w 2669722"/>
                  <a:gd name="connsiteY7" fmla="*/ 106868 h 185042"/>
                  <a:gd name="connsiteX8" fmla="*/ 1178378 w 2669722"/>
                  <a:gd name="connsiteY8" fmla="*/ 169461 h 185042"/>
                  <a:gd name="connsiteX9" fmla="*/ 436450 w 2669722"/>
                  <a:gd name="connsiteY9" fmla="*/ 177966 h 185042"/>
                  <a:gd name="connsiteX10" fmla="*/ 0 w 2669722"/>
                  <a:gd name="connsiteY10" fmla="*/ 82375 h 185042"/>
                  <a:gd name="connsiteX0" fmla="*/ 0 w 2669722"/>
                  <a:gd name="connsiteY0" fmla="*/ 85859 h 188526"/>
                  <a:gd name="connsiteX1" fmla="*/ 439475 w 2669722"/>
                  <a:gd name="connsiteY1" fmla="*/ 9954 h 188526"/>
                  <a:gd name="connsiteX2" fmla="*/ 1177569 w 2669722"/>
                  <a:gd name="connsiteY2" fmla="*/ 9439 h 188526"/>
                  <a:gd name="connsiteX3" fmla="*/ 2326822 w 2669722"/>
                  <a:gd name="connsiteY3" fmla="*/ 88581 h 188526"/>
                  <a:gd name="connsiteX4" fmla="*/ 2669722 w 2669722"/>
                  <a:gd name="connsiteY4" fmla="*/ 25988 h 188526"/>
                  <a:gd name="connsiteX5" fmla="*/ 2618015 w 2669722"/>
                  <a:gd name="connsiteY5" fmla="*/ 96744 h 188526"/>
                  <a:gd name="connsiteX6" fmla="*/ 2669722 w 2669722"/>
                  <a:gd name="connsiteY6" fmla="*/ 156617 h 188526"/>
                  <a:gd name="connsiteX7" fmla="*/ 2324101 w 2669722"/>
                  <a:gd name="connsiteY7" fmla="*/ 110352 h 188526"/>
                  <a:gd name="connsiteX8" fmla="*/ 1178378 w 2669722"/>
                  <a:gd name="connsiteY8" fmla="*/ 172945 h 188526"/>
                  <a:gd name="connsiteX9" fmla="*/ 436450 w 2669722"/>
                  <a:gd name="connsiteY9" fmla="*/ 181450 h 188526"/>
                  <a:gd name="connsiteX10" fmla="*/ 0 w 2669722"/>
                  <a:gd name="connsiteY10" fmla="*/ 85859 h 188526"/>
                  <a:gd name="connsiteX0" fmla="*/ 0 w 2669722"/>
                  <a:gd name="connsiteY0" fmla="*/ 84760 h 187427"/>
                  <a:gd name="connsiteX1" fmla="*/ 439475 w 2669722"/>
                  <a:gd name="connsiteY1" fmla="*/ 8855 h 187427"/>
                  <a:gd name="connsiteX2" fmla="*/ 1177569 w 2669722"/>
                  <a:gd name="connsiteY2" fmla="*/ 8340 h 187427"/>
                  <a:gd name="connsiteX3" fmla="*/ 2316231 w 2669722"/>
                  <a:gd name="connsiteY3" fmla="*/ 69829 h 187427"/>
                  <a:gd name="connsiteX4" fmla="*/ 2669722 w 2669722"/>
                  <a:gd name="connsiteY4" fmla="*/ 24889 h 187427"/>
                  <a:gd name="connsiteX5" fmla="*/ 2618015 w 2669722"/>
                  <a:gd name="connsiteY5" fmla="*/ 95645 h 187427"/>
                  <a:gd name="connsiteX6" fmla="*/ 2669722 w 2669722"/>
                  <a:gd name="connsiteY6" fmla="*/ 155518 h 187427"/>
                  <a:gd name="connsiteX7" fmla="*/ 2324101 w 2669722"/>
                  <a:gd name="connsiteY7" fmla="*/ 109253 h 187427"/>
                  <a:gd name="connsiteX8" fmla="*/ 1178378 w 2669722"/>
                  <a:gd name="connsiteY8" fmla="*/ 171846 h 187427"/>
                  <a:gd name="connsiteX9" fmla="*/ 436450 w 2669722"/>
                  <a:gd name="connsiteY9" fmla="*/ 180351 h 187427"/>
                  <a:gd name="connsiteX10" fmla="*/ 0 w 2669722"/>
                  <a:gd name="connsiteY10" fmla="*/ 84760 h 187427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109684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1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3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4102 w 2669722"/>
                  <a:gd name="connsiteY7" fmla="*/ 9556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4694 w 2669722"/>
                  <a:gd name="connsiteY7" fmla="*/ 99093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20572 w 2669722"/>
                  <a:gd name="connsiteY7" fmla="*/ 10968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69722"/>
                  <a:gd name="connsiteY0" fmla="*/ 85191 h 187858"/>
                  <a:gd name="connsiteX1" fmla="*/ 439475 w 2669722"/>
                  <a:gd name="connsiteY1" fmla="*/ 9286 h 187858"/>
                  <a:gd name="connsiteX2" fmla="*/ 1177569 w 2669722"/>
                  <a:gd name="connsiteY2" fmla="*/ 8771 h 187858"/>
                  <a:gd name="connsiteX3" fmla="*/ 2326823 w 2669722"/>
                  <a:gd name="connsiteY3" fmla="*/ 77321 h 187858"/>
                  <a:gd name="connsiteX4" fmla="*/ 2669722 w 2669722"/>
                  <a:gd name="connsiteY4" fmla="*/ 25320 h 187858"/>
                  <a:gd name="connsiteX5" fmla="*/ 2618015 w 2669722"/>
                  <a:gd name="connsiteY5" fmla="*/ 96076 h 187858"/>
                  <a:gd name="connsiteX6" fmla="*/ 2669722 w 2669722"/>
                  <a:gd name="connsiteY6" fmla="*/ 155949 h 187858"/>
                  <a:gd name="connsiteX7" fmla="*/ 2331164 w 2669722"/>
                  <a:gd name="connsiteY7" fmla="*/ 106155 h 187858"/>
                  <a:gd name="connsiteX8" fmla="*/ 1178378 w 2669722"/>
                  <a:gd name="connsiteY8" fmla="*/ 172277 h 187858"/>
                  <a:gd name="connsiteX9" fmla="*/ 436450 w 2669722"/>
                  <a:gd name="connsiteY9" fmla="*/ 180782 h 187858"/>
                  <a:gd name="connsiteX10" fmla="*/ 0 w 2669722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69722 w 2680313"/>
                  <a:gd name="connsiteY6" fmla="*/ 15594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18015 w 2680313"/>
                  <a:gd name="connsiteY5" fmla="*/ 96076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17042 w 2680313"/>
                  <a:gd name="connsiteY7" fmla="*/ 102624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0313"/>
                  <a:gd name="connsiteY0" fmla="*/ 85191 h 187858"/>
                  <a:gd name="connsiteX1" fmla="*/ 439475 w 2680313"/>
                  <a:gd name="connsiteY1" fmla="*/ 9286 h 187858"/>
                  <a:gd name="connsiteX2" fmla="*/ 1177569 w 2680313"/>
                  <a:gd name="connsiteY2" fmla="*/ 8771 h 187858"/>
                  <a:gd name="connsiteX3" fmla="*/ 2326823 w 2680313"/>
                  <a:gd name="connsiteY3" fmla="*/ 77321 h 187858"/>
                  <a:gd name="connsiteX4" fmla="*/ 2680313 w 2680313"/>
                  <a:gd name="connsiteY4" fmla="*/ 11198 h 187858"/>
                  <a:gd name="connsiteX5" fmla="*/ 2600363 w 2680313"/>
                  <a:gd name="connsiteY5" fmla="*/ 85484 h 187858"/>
                  <a:gd name="connsiteX6" fmla="*/ 2676783 w 2680313"/>
                  <a:gd name="connsiteY6" fmla="*/ 159479 h 187858"/>
                  <a:gd name="connsiteX7" fmla="*/ 2331164 w 2680313"/>
                  <a:gd name="connsiteY7" fmla="*/ 106155 h 187858"/>
                  <a:gd name="connsiteX8" fmla="*/ 1178378 w 2680313"/>
                  <a:gd name="connsiteY8" fmla="*/ 172277 h 187858"/>
                  <a:gd name="connsiteX9" fmla="*/ 436450 w 2680313"/>
                  <a:gd name="connsiteY9" fmla="*/ 180782 h 187858"/>
                  <a:gd name="connsiteX10" fmla="*/ 0 w 2680313"/>
                  <a:gd name="connsiteY10" fmla="*/ 85191 h 187858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85961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4695 w 2683844"/>
                  <a:gd name="connsiteY7" fmla="*/ 10663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27634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8225 w 2683844"/>
                  <a:gd name="connsiteY7" fmla="*/ 108502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3844"/>
                  <a:gd name="connsiteY0" fmla="*/ 93150 h 187782"/>
                  <a:gd name="connsiteX1" fmla="*/ 443006 w 2683844"/>
                  <a:gd name="connsiteY1" fmla="*/ 9763 h 187782"/>
                  <a:gd name="connsiteX2" fmla="*/ 1181100 w 2683844"/>
                  <a:gd name="connsiteY2" fmla="*/ 9248 h 187782"/>
                  <a:gd name="connsiteX3" fmla="*/ 2330354 w 2683844"/>
                  <a:gd name="connsiteY3" fmla="*/ 77798 h 187782"/>
                  <a:gd name="connsiteX4" fmla="*/ 2683844 w 2683844"/>
                  <a:gd name="connsiteY4" fmla="*/ 11675 h 187782"/>
                  <a:gd name="connsiteX5" fmla="*/ 2603894 w 2683844"/>
                  <a:gd name="connsiteY5" fmla="*/ 91572 h 187782"/>
                  <a:gd name="connsiteX6" fmla="*/ 2680314 w 2683844"/>
                  <a:gd name="connsiteY6" fmla="*/ 159956 h 187782"/>
                  <a:gd name="connsiteX7" fmla="*/ 2331164 w 2683844"/>
                  <a:gd name="connsiteY7" fmla="*/ 110373 h 187782"/>
                  <a:gd name="connsiteX8" fmla="*/ 1181909 w 2683844"/>
                  <a:gd name="connsiteY8" fmla="*/ 172754 h 187782"/>
                  <a:gd name="connsiteX9" fmla="*/ 439981 w 2683844"/>
                  <a:gd name="connsiteY9" fmla="*/ 181259 h 187782"/>
                  <a:gd name="connsiteX10" fmla="*/ 0 w 2683844"/>
                  <a:gd name="connsiteY10" fmla="*/ 93150 h 187782"/>
                  <a:gd name="connsiteX0" fmla="*/ 0 w 2680314"/>
                  <a:gd name="connsiteY0" fmla="*/ 93150 h 187782"/>
                  <a:gd name="connsiteX1" fmla="*/ 443006 w 2680314"/>
                  <a:gd name="connsiteY1" fmla="*/ 9763 h 187782"/>
                  <a:gd name="connsiteX2" fmla="*/ 1181100 w 2680314"/>
                  <a:gd name="connsiteY2" fmla="*/ 9248 h 187782"/>
                  <a:gd name="connsiteX3" fmla="*/ 2330354 w 2680314"/>
                  <a:gd name="connsiteY3" fmla="*/ 77798 h 187782"/>
                  <a:gd name="connsiteX4" fmla="*/ 2673253 w 2680314"/>
                  <a:gd name="connsiteY4" fmla="*/ 21027 h 187782"/>
                  <a:gd name="connsiteX5" fmla="*/ 2603894 w 2680314"/>
                  <a:gd name="connsiteY5" fmla="*/ 91572 h 187782"/>
                  <a:gd name="connsiteX6" fmla="*/ 2680314 w 2680314"/>
                  <a:gd name="connsiteY6" fmla="*/ 159956 h 187782"/>
                  <a:gd name="connsiteX7" fmla="*/ 2331164 w 2680314"/>
                  <a:gd name="connsiteY7" fmla="*/ 110373 h 187782"/>
                  <a:gd name="connsiteX8" fmla="*/ 1181909 w 2680314"/>
                  <a:gd name="connsiteY8" fmla="*/ 172754 h 187782"/>
                  <a:gd name="connsiteX9" fmla="*/ 439981 w 2680314"/>
                  <a:gd name="connsiteY9" fmla="*/ 181259 h 187782"/>
                  <a:gd name="connsiteX10" fmla="*/ 0 w 2680314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73253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  <a:gd name="connsiteX0" fmla="*/ 0 w 2683779"/>
                  <a:gd name="connsiteY0" fmla="*/ 93150 h 187782"/>
                  <a:gd name="connsiteX1" fmla="*/ 443006 w 2683779"/>
                  <a:gd name="connsiteY1" fmla="*/ 9763 h 187782"/>
                  <a:gd name="connsiteX2" fmla="*/ 1181100 w 2683779"/>
                  <a:gd name="connsiteY2" fmla="*/ 9248 h 187782"/>
                  <a:gd name="connsiteX3" fmla="*/ 2330354 w 2683779"/>
                  <a:gd name="connsiteY3" fmla="*/ 77798 h 187782"/>
                  <a:gd name="connsiteX4" fmla="*/ 2683649 w 2683779"/>
                  <a:gd name="connsiteY4" fmla="*/ 21027 h 187782"/>
                  <a:gd name="connsiteX5" fmla="*/ 2603894 w 2683779"/>
                  <a:gd name="connsiteY5" fmla="*/ 91572 h 187782"/>
                  <a:gd name="connsiteX6" fmla="*/ 2683779 w 2683779"/>
                  <a:gd name="connsiteY6" fmla="*/ 165568 h 187782"/>
                  <a:gd name="connsiteX7" fmla="*/ 2331164 w 2683779"/>
                  <a:gd name="connsiteY7" fmla="*/ 110373 h 187782"/>
                  <a:gd name="connsiteX8" fmla="*/ 1181909 w 2683779"/>
                  <a:gd name="connsiteY8" fmla="*/ 172754 h 187782"/>
                  <a:gd name="connsiteX9" fmla="*/ 439981 w 2683779"/>
                  <a:gd name="connsiteY9" fmla="*/ 181259 h 187782"/>
                  <a:gd name="connsiteX10" fmla="*/ 0 w 2683779"/>
                  <a:gd name="connsiteY10" fmla="*/ 93150 h 18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83779" h="187782">
                    <a:moveTo>
                      <a:pt x="0" y="93150"/>
                    </a:moveTo>
                    <a:cubicBezTo>
                      <a:pt x="132181" y="53573"/>
                      <a:pt x="246156" y="23747"/>
                      <a:pt x="443006" y="9763"/>
                    </a:cubicBezTo>
                    <a:cubicBezTo>
                      <a:pt x="639856" y="-4221"/>
                      <a:pt x="866542" y="-2091"/>
                      <a:pt x="1181100" y="9248"/>
                    </a:cubicBezTo>
                    <a:cubicBezTo>
                      <a:pt x="1495658" y="20587"/>
                      <a:pt x="2079929" y="75835"/>
                      <a:pt x="2330354" y="77798"/>
                    </a:cubicBezTo>
                    <a:cubicBezTo>
                      <a:pt x="2580779" y="79761"/>
                      <a:pt x="2617994" y="51870"/>
                      <a:pt x="2683649" y="21027"/>
                    </a:cubicBezTo>
                    <a:cubicBezTo>
                      <a:pt x="2650992" y="59580"/>
                      <a:pt x="2603872" y="67482"/>
                      <a:pt x="2603894" y="91572"/>
                    </a:cubicBezTo>
                    <a:cubicBezTo>
                      <a:pt x="2603916" y="115662"/>
                      <a:pt x="2639721" y="125031"/>
                      <a:pt x="2683779" y="165568"/>
                    </a:cubicBezTo>
                    <a:cubicBezTo>
                      <a:pt x="2610301" y="134726"/>
                      <a:pt x="2581476" y="109175"/>
                      <a:pt x="2331164" y="110373"/>
                    </a:cubicBezTo>
                    <a:cubicBezTo>
                      <a:pt x="2080852" y="111571"/>
                      <a:pt x="1514831" y="160054"/>
                      <a:pt x="1181909" y="172754"/>
                    </a:cubicBezTo>
                    <a:cubicBezTo>
                      <a:pt x="848988" y="185454"/>
                      <a:pt x="636966" y="194526"/>
                      <a:pt x="439981" y="181259"/>
                    </a:cubicBezTo>
                    <a:cubicBezTo>
                      <a:pt x="242996" y="167992"/>
                      <a:pt x="132522" y="140039"/>
                      <a:pt x="0" y="93150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Ellipse 56"/>
              <p:cNvSpPr/>
              <p:nvPr/>
            </p:nvSpPr>
            <p:spPr>
              <a:xfrm>
                <a:off x="8767133" y="43519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Ellipse 57"/>
              <p:cNvSpPr/>
              <p:nvPr/>
            </p:nvSpPr>
            <p:spPr>
              <a:xfrm>
                <a:off x="841257" y="43519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cxnSp>
          <p:nvCxnSpPr>
            <p:cNvPr id="4" name="Connecteur droit 3"/>
            <p:cNvCxnSpPr/>
            <p:nvPr/>
          </p:nvCxnSpPr>
          <p:spPr>
            <a:xfrm>
              <a:off x="5135435" y="5633460"/>
              <a:ext cx="1817815" cy="0"/>
            </a:xfrm>
            <a:prstGeom prst="line">
              <a:avLst/>
            </a:prstGeom>
            <a:ln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Connecteur droit 58"/>
            <p:cNvCxnSpPr/>
            <p:nvPr/>
          </p:nvCxnSpPr>
          <p:spPr>
            <a:xfrm>
              <a:off x="245571" y="5634921"/>
              <a:ext cx="1817815" cy="0"/>
            </a:xfrm>
            <a:prstGeom prst="line">
              <a:avLst/>
            </a:prstGeom>
            <a:ln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050" name="Picture 2" descr="C:\Documents and Settings\Administrateur\Bureau\Nouvelle image1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70164" y="925368"/>
            <a:ext cx="6966014" cy="4083050"/>
          </a:xfrm>
          <a:prstGeom prst="rect">
            <a:avLst/>
          </a:prstGeom>
          <a:noFill/>
        </p:spPr>
      </p:pic>
      <p:grpSp>
        <p:nvGrpSpPr>
          <p:cNvPr id="61" name="Groupe 60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62" name="Rectangle 6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3" name="Connecteur droit 6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e 63"/>
          <p:cNvGrpSpPr/>
          <p:nvPr/>
        </p:nvGrpSpPr>
        <p:grpSpPr>
          <a:xfrm>
            <a:off x="0" y="10079182"/>
            <a:ext cx="7561263" cy="614218"/>
            <a:chOff x="314325" y="9999025"/>
            <a:chExt cx="7255005" cy="694375"/>
          </a:xfrm>
        </p:grpSpPr>
        <p:grpSp>
          <p:nvGrpSpPr>
            <p:cNvPr id="6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7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77" name="Organigramme : Processus 7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6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74" name="Forme libre 7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75" name="Forme libre 7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67" name="Rectangle 6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68" name="Connecteur droit 6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Rectangle 6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7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7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73" name="Connecteur droit 72"/>
              <p:cNvCxnSpPr>
                <a:stCxn id="72" idx="0"/>
                <a:endCxn id="7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1" name="Rectangle 7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80056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1173480" y="9875520"/>
            <a:ext cx="4124663" cy="59525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defTabSz="914400" rtl="1"/>
            <a:r>
              <a:rPr lang="ar-MA" sz="1800" dirty="0" smtClean="0">
                <a:solidFill>
                  <a:srgbClr val="EEECE1">
                    <a:lumMod val="50000"/>
                  </a:srgbClr>
                </a:solidFill>
                <a:cs typeface="AL-Battar" pitchFamily="2" charset="-78"/>
              </a:rPr>
              <a:t>    دفــتـر           </a:t>
            </a:r>
            <a:r>
              <a:rPr lang="ar-MA" sz="1400" dirty="0" smtClean="0">
                <a:solidFill>
                  <a:srgbClr val="EEECE1">
                    <a:lumMod val="50000"/>
                  </a:srgbClr>
                </a:solidFill>
                <a:cs typeface="AL-Battar" pitchFamily="2" charset="-78"/>
              </a:rPr>
              <a:t>  </a:t>
            </a:r>
            <a:r>
              <a:rPr lang="ar-MA" sz="1800" dirty="0" smtClean="0">
                <a:solidFill>
                  <a:srgbClr val="EEECE1">
                    <a:lumMod val="50000"/>
                  </a:srgbClr>
                </a:solidFill>
                <a:cs typeface="AL-Battar" pitchFamily="2" charset="-78"/>
              </a:rPr>
              <a:t>  النصوص</a:t>
            </a:r>
            <a:endParaRPr lang="fr-FR" sz="1800" dirty="0">
              <a:solidFill>
                <a:srgbClr val="EEECE1">
                  <a:lumMod val="50000"/>
                </a:srgbClr>
              </a:solidFill>
              <a:cs typeface="AL-Battar" pitchFamily="2" charset="-78"/>
            </a:endParaRPr>
          </a:p>
        </p:txBody>
      </p:sp>
      <p:grpSp>
        <p:nvGrpSpPr>
          <p:cNvPr id="30" name="Groupe 29"/>
          <p:cNvGrpSpPr/>
          <p:nvPr/>
        </p:nvGrpSpPr>
        <p:grpSpPr>
          <a:xfrm>
            <a:off x="3722897" y="10163175"/>
            <a:ext cx="435600" cy="324000"/>
            <a:chOff x="3380761" y="10153651"/>
            <a:chExt cx="435600" cy="366750"/>
          </a:xfrm>
        </p:grpSpPr>
        <p:sp>
          <p:nvSpPr>
            <p:cNvPr id="36" name="Arrondir un rectangle avec un coin du même côté 1"/>
            <p:cNvSpPr/>
            <p:nvPr/>
          </p:nvSpPr>
          <p:spPr>
            <a:xfrm>
              <a:off x="3380761" y="10153651"/>
              <a:ext cx="435600" cy="366750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600" b="1" dirty="0">
                  <a:solidFill>
                    <a:srgbClr val="7030A0"/>
                  </a:solidFill>
                  <a:latin typeface="Century Schoolbook" pitchFamily="18" charset="0"/>
                </a:rPr>
                <a:t>6</a:t>
              </a:r>
            </a:p>
          </p:txBody>
        </p:sp>
        <p:cxnSp>
          <p:nvCxnSpPr>
            <p:cNvPr id="39" name="Connecteur droit 38"/>
            <p:cNvCxnSpPr>
              <a:stCxn id="36" idx="0"/>
              <a:endCxn id="36" idx="5"/>
            </p:cNvCxnSpPr>
            <p:nvPr/>
          </p:nvCxnSpPr>
          <p:spPr>
            <a:xfrm>
              <a:off x="3380761" y="10520401"/>
              <a:ext cx="435600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e 30"/>
          <p:cNvGrpSpPr/>
          <p:nvPr/>
        </p:nvGrpSpPr>
        <p:grpSpPr>
          <a:xfrm>
            <a:off x="2652400" y="10434535"/>
            <a:ext cx="2580872" cy="3247"/>
            <a:chOff x="2652400" y="10434535"/>
            <a:chExt cx="2580872" cy="3247"/>
          </a:xfrm>
        </p:grpSpPr>
        <p:cxnSp>
          <p:nvCxnSpPr>
            <p:cNvPr id="33" name="Connecteur droit 32"/>
            <p:cNvCxnSpPr/>
            <p:nvPr/>
          </p:nvCxnSpPr>
          <p:spPr>
            <a:xfrm flipH="1">
              <a:off x="4309144" y="10437778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Connecteur droit 33"/>
            <p:cNvCxnSpPr/>
            <p:nvPr/>
          </p:nvCxnSpPr>
          <p:spPr>
            <a:xfrm>
              <a:off x="2652400" y="10434535"/>
              <a:ext cx="924128" cy="4"/>
            </a:xfrm>
            <a:prstGeom prst="line">
              <a:avLst/>
            </a:prstGeom>
            <a:ln w="12700">
              <a:solidFill>
                <a:schemeClr val="accent3">
                  <a:lumMod val="7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5" name="Tableau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2540512557"/>
              </p:ext>
            </p:extLst>
          </p:nvPr>
        </p:nvGraphicFramePr>
        <p:xfrm>
          <a:off x="353286" y="5652655"/>
          <a:ext cx="6712529" cy="289788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29399"/>
                <a:gridCol w="729399"/>
                <a:gridCol w="729399"/>
                <a:gridCol w="729399"/>
                <a:gridCol w="729399"/>
                <a:gridCol w="729399"/>
                <a:gridCol w="729399"/>
                <a:gridCol w="729399"/>
                <a:gridCol w="877337"/>
              </a:tblGrid>
              <a:tr h="520441"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18←17</a:t>
                      </a:r>
                    </a:p>
                  </a:txBody>
                  <a:tcPr marL="36000" marR="36000" marT="0" marB="0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17←16</a:t>
                      </a:r>
                    </a:p>
                  </a:txBody>
                  <a:tcPr marL="36000" marR="36000" marT="0" marB="0"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16←15</a:t>
                      </a:r>
                    </a:p>
                  </a:txBody>
                  <a:tcPr marL="36000" marR="36000" marT="0" marB="0"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15←14</a:t>
                      </a:r>
                    </a:p>
                  </a:txBody>
                  <a:tcPr marL="36000" marR="36000" marT="0" marB="0">
                    <a:lnR w="12700" cap="flat" cmpd="sng" algn="ctr">
                      <a:solidFill>
                        <a:srgbClr val="FFFF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12←11</a:t>
                      </a:r>
                    </a:p>
                  </a:txBody>
                  <a:tcPr marL="36000" marR="36000" marT="0" marB="0">
                    <a:lnL w="12700" cap="flat" cmpd="sng" algn="ctr">
                      <a:solidFill>
                        <a:srgbClr val="FFFF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11 ←10</a:t>
                      </a:r>
                    </a:p>
                  </a:txBody>
                  <a:tcPr marL="36000" marR="36000" marT="0" marB="0"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10←08</a:t>
                      </a:r>
                    </a:p>
                  </a:txBody>
                  <a:tcPr marL="36000" marR="36000" marT="0" marB="0"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ts val="3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kern="120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09←08</a:t>
                      </a:r>
                    </a:p>
                  </a:txBody>
                  <a:tcPr marL="36000" marR="36000" marT="0" marB="0"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1"/>
                      <a:r>
                        <a:rPr lang="ar-MA" sz="1200" b="0" kern="1200" dirty="0" smtClean="0">
                          <a:solidFill>
                            <a:srgbClr val="7030A0"/>
                          </a:solidFill>
                          <a:latin typeface="+mn-lt"/>
                          <a:ea typeface="+mn-ea"/>
                          <a:cs typeface="AdvertisingBold" pitchFamily="2" charset="-78"/>
                        </a:rPr>
                        <a:t>لأيـــام</a:t>
                      </a:r>
                      <a:endParaRPr lang="fr-FR" sz="1200" b="1" dirty="0" smtClean="0">
                        <a:solidFill>
                          <a:srgbClr val="7030A0"/>
                        </a:solidFill>
                      </a:endParaRPr>
                    </a:p>
                    <a:p>
                      <a:pPr marL="0" indent="0" algn="r" rtl="1"/>
                      <a:r>
                        <a:rPr lang="ar-MA" sz="1100" b="1" dirty="0" smtClean="0">
                          <a:solidFill>
                            <a:srgbClr val="7030A0"/>
                          </a:solidFill>
                        </a:rPr>
                        <a:t>  </a:t>
                      </a:r>
                      <a:r>
                        <a:rPr lang="ar-MA" sz="1000" b="0" dirty="0" smtClean="0">
                          <a:solidFill>
                            <a:srgbClr val="7030A0"/>
                          </a:solidFill>
                          <a:cs typeface="AdvertisingBold" pitchFamily="2" charset="-78"/>
                        </a:rPr>
                        <a:t>الحصص</a:t>
                      </a:r>
                      <a:endParaRPr lang="fr-FR" sz="1200" b="0" dirty="0">
                        <a:solidFill>
                          <a:srgbClr val="7030A0"/>
                        </a:solidFill>
                        <a:cs typeface="AdvertisingBold" pitchFamily="2" charset="-78"/>
                      </a:endParaRPr>
                    </a:p>
                  </a:txBody>
                  <a:tcPr marL="72000" marR="0" marT="3600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bg1"/>
                    </a:solidFill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الاثنين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الثلاثاء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الأربعاء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الخميس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الجمعة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66996"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7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C27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R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ts val="400"/>
                        </a:lnSpc>
                      </a:pPr>
                      <a:endParaRPr lang="fr-FR" sz="1200" dirty="0"/>
                    </a:p>
                  </a:txBody>
                  <a:tcPr anchor="ctr">
                    <a:lnL w="6350" cap="flat" cmpd="sng" algn="ctr">
                      <a:solidFill>
                        <a:srgbClr val="FF000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2000" b="1" kern="1200" dirty="0" smtClean="0">
                          <a:solidFill>
                            <a:srgbClr val="2212F6"/>
                          </a:solidFill>
                          <a:latin typeface="Century Gothic" panose="020B0502020202020204" pitchFamily="34" charset="0"/>
                          <a:ea typeface="+mn-ea"/>
                          <a:cs typeface="AGA Furat Regular" pitchFamily="2" charset="-78"/>
                        </a:rPr>
                        <a:t>السبت</a:t>
                      </a:r>
                      <a:endParaRPr lang="fr-FR" sz="2400" b="1" kern="1200" dirty="0">
                        <a:solidFill>
                          <a:srgbClr val="2212F6"/>
                        </a:solidFill>
                        <a:latin typeface="Century Gothic" panose="020B0502020202020204" pitchFamily="34" charset="0"/>
                        <a:ea typeface="+mn-ea"/>
                        <a:cs typeface="AGA Furat Regular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graphicFrame>
        <p:nvGraphicFramePr>
          <p:cNvPr id="3" name="Tableau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583004528"/>
              </p:ext>
            </p:extLst>
          </p:nvPr>
        </p:nvGraphicFramePr>
        <p:xfrm>
          <a:off x="600074" y="8775142"/>
          <a:ext cx="6486525" cy="1078033"/>
        </p:xfrm>
        <a:graphic>
          <a:graphicData uri="http://schemas.openxmlformats.org/drawingml/2006/table">
            <a:tbl>
              <a:tblPr firstRow="1" bandRow="1">
                <a:tableStyleId>{22838BEF-8BB2-4498-84A7-C5851F593DF1}</a:tableStyleId>
              </a:tblPr>
              <a:tblGrid>
                <a:gridCol w="2162175"/>
                <a:gridCol w="2162175"/>
                <a:gridCol w="2162175"/>
              </a:tblGrid>
              <a:tr h="296621">
                <a:tc>
                  <a:txBody>
                    <a:bodyPr/>
                    <a:lstStyle/>
                    <a:p>
                      <a:pPr algn="ctr" rtl="1"/>
                      <a:r>
                        <a:rPr lang="ar-MA" sz="1600" b="0" dirty="0" smtClean="0">
                          <a:solidFill>
                            <a:srgbClr val="C00000"/>
                          </a:solidFill>
                          <a:latin typeface="A Thuluth" pitchFamily="2" charset="-78"/>
                          <a:cs typeface="AGA Abasan Regular" pitchFamily="2" charset="-78"/>
                        </a:rPr>
                        <a:t>توقيع السيد المفتش</a:t>
                      </a:r>
                      <a:endParaRPr lang="fr-FR" sz="1600" b="0" dirty="0">
                        <a:solidFill>
                          <a:srgbClr val="C00000"/>
                        </a:solidFill>
                        <a:latin typeface="A Thuluth" pitchFamily="2" charset="-78"/>
                        <a:cs typeface="AGA Abasan Regular" pitchFamily="2" charset="-78"/>
                      </a:endParaRPr>
                    </a:p>
                  </a:txBody>
                  <a:tcPr marT="7200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600" b="0" dirty="0" smtClean="0">
                          <a:solidFill>
                            <a:srgbClr val="C00000"/>
                          </a:solidFill>
                          <a:latin typeface="A Thuluth" pitchFamily="2" charset="-78"/>
                          <a:cs typeface="AGA Abasan Regular" pitchFamily="2" charset="-78"/>
                        </a:rPr>
                        <a:t>توقيع السيد المدير</a:t>
                      </a:r>
                      <a:endParaRPr lang="fr-FR" sz="1600" b="0" dirty="0">
                        <a:solidFill>
                          <a:srgbClr val="C00000"/>
                        </a:solidFill>
                        <a:latin typeface="A Thuluth" pitchFamily="2" charset="-78"/>
                        <a:cs typeface="AGA Abasan Regular" pitchFamily="2" charset="-78"/>
                      </a:endParaRPr>
                    </a:p>
                  </a:txBody>
                  <a:tcPr marT="7200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MA" sz="1600" b="0" dirty="0" smtClean="0">
                          <a:solidFill>
                            <a:srgbClr val="C00000"/>
                          </a:solidFill>
                          <a:latin typeface="A Thuluth" pitchFamily="2" charset="-78"/>
                          <a:cs typeface="AGA Abasan Regular" pitchFamily="2" charset="-78"/>
                        </a:rPr>
                        <a:t>توقيع</a:t>
                      </a:r>
                      <a:r>
                        <a:rPr lang="ar-MA" sz="1600" b="0" baseline="0" dirty="0" smtClean="0">
                          <a:solidFill>
                            <a:srgbClr val="C00000"/>
                          </a:solidFill>
                          <a:latin typeface="A Thuluth" pitchFamily="2" charset="-78"/>
                          <a:cs typeface="AGA Abasan Regular" pitchFamily="2" charset="-78"/>
                        </a:rPr>
                        <a:t> الأستاذ</a:t>
                      </a:r>
                      <a:endParaRPr lang="fr-FR" sz="1600" b="0" dirty="0">
                        <a:solidFill>
                          <a:srgbClr val="C00000"/>
                        </a:solidFill>
                        <a:latin typeface="A Thuluth" pitchFamily="2" charset="-78"/>
                        <a:cs typeface="AGA Abasan Regular" pitchFamily="2" charset="-78"/>
                      </a:endParaRPr>
                    </a:p>
                  </a:txBody>
                  <a:tcPr marT="72000"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716473">
                <a:tc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/>
                      <a:endParaRPr lang="fr-FR" sz="1400" dirty="0">
                        <a:latin typeface="A Thuluth" pitchFamily="2" charset="-78"/>
                        <a:cs typeface="A Thuluth" pitchFamily="2" charset="-78"/>
                      </a:endParaRPr>
                    </a:p>
                  </a:txBody>
                  <a:tcPr marT="144000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47" name="Groupe 46"/>
          <p:cNvGrpSpPr/>
          <p:nvPr/>
        </p:nvGrpSpPr>
        <p:grpSpPr>
          <a:xfrm>
            <a:off x="643466" y="234731"/>
            <a:ext cx="6582291" cy="839126"/>
            <a:chOff x="-66674" y="237200"/>
            <a:chExt cx="6702236" cy="839126"/>
          </a:xfrm>
        </p:grpSpPr>
        <p:grpSp>
          <p:nvGrpSpPr>
            <p:cNvPr id="48" name="Groupe 47"/>
            <p:cNvGrpSpPr/>
            <p:nvPr/>
          </p:nvGrpSpPr>
          <p:grpSpPr>
            <a:xfrm>
              <a:off x="-66674" y="239807"/>
              <a:ext cx="6562723" cy="836519"/>
              <a:chOff x="-123376" y="342773"/>
              <a:chExt cx="6562723" cy="836519"/>
            </a:xfrm>
          </p:grpSpPr>
          <p:cxnSp>
            <p:nvCxnSpPr>
              <p:cNvPr id="51" name="Connecteur droit 50"/>
              <p:cNvCxnSpPr/>
              <p:nvPr/>
            </p:nvCxnSpPr>
            <p:spPr>
              <a:xfrm>
                <a:off x="-123376" y="541116"/>
                <a:ext cx="4291711" cy="0"/>
              </a:xfrm>
              <a:prstGeom prst="line">
                <a:avLst/>
              </a:prstGeom>
              <a:ln w="28575">
                <a:solidFill>
                  <a:srgbClr val="00B0F0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" name="Demi-cadre 51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6350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9" name="Rogner un rectangle à un seul coin 48"/>
            <p:cNvSpPr/>
            <p:nvPr/>
          </p:nvSpPr>
          <p:spPr>
            <a:xfrm>
              <a:off x="2857502" y="237200"/>
              <a:ext cx="2952644" cy="381925"/>
            </a:xfrm>
            <a:prstGeom prst="snip1Rect">
              <a:avLst>
                <a:gd name="adj" fmla="val 50000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36000" rIns="0" bIns="36000" numCol="1" rtlCol="0" anchor="b"/>
            <a:lstStyle/>
            <a:p>
              <a:pPr indent="85725" algn="ctr" defTabSz="914285"/>
              <a:r>
                <a:rPr lang="ar-DZ" sz="2400" b="1" dirty="0" smtClean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الأقسام المسندة</a:t>
              </a:r>
              <a:endParaRPr lang="fr-FR" sz="2400" b="1" dirty="0">
                <a:solidFill>
                  <a:srgbClr val="D624B4"/>
                </a:solidFill>
                <a:latin typeface="A Thuluth" pitchFamily="2" charset="-78"/>
                <a:cs typeface="(AH) Manal Bold" pitchFamily="2" charset="-78"/>
              </a:endParaRPr>
            </a:p>
          </p:txBody>
        </p:sp>
        <p:sp>
          <p:nvSpPr>
            <p:cNvPr id="50" name="Rectangle à coins arrondis 49"/>
            <p:cNvSpPr/>
            <p:nvPr/>
          </p:nvSpPr>
          <p:spPr>
            <a:xfrm>
              <a:off x="5961946" y="327321"/>
              <a:ext cx="673616" cy="291503"/>
            </a:xfrm>
            <a:prstGeom prst="roundRect">
              <a:avLst>
                <a:gd name="adj" fmla="val 50000"/>
              </a:avLst>
            </a:prstGeom>
            <a:solidFill>
              <a:srgbClr val="2212F6"/>
            </a:solidFill>
            <a:ln w="6350">
              <a:solidFill>
                <a:schemeClr val="tx1"/>
              </a:solidFill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ar-MA" sz="2000" dirty="0" smtClean="0">
                  <a:solidFill>
                    <a:prstClr val="white"/>
                  </a:solidFill>
                  <a:cs typeface="(AH) Manal Bold" pitchFamily="2" charset="-78"/>
                </a:rPr>
                <a:t>ثالثا</a:t>
              </a:r>
              <a:endParaRPr lang="fr-FR" sz="2000" dirty="0">
                <a:solidFill>
                  <a:prstClr val="white"/>
                </a:solidFill>
                <a:cs typeface="(AH) Manal Bold" pitchFamily="2" charset="-78"/>
              </a:endParaRPr>
            </a:p>
          </p:txBody>
        </p:sp>
      </p:grpSp>
      <p:grpSp>
        <p:nvGrpSpPr>
          <p:cNvPr id="55" name="Groupe 54"/>
          <p:cNvGrpSpPr/>
          <p:nvPr/>
        </p:nvGrpSpPr>
        <p:grpSpPr>
          <a:xfrm>
            <a:off x="451138" y="4694034"/>
            <a:ext cx="6721286" cy="839126"/>
            <a:chOff x="-85724" y="237200"/>
            <a:chExt cx="6721286" cy="839126"/>
          </a:xfrm>
        </p:grpSpPr>
        <p:grpSp>
          <p:nvGrpSpPr>
            <p:cNvPr id="56" name="Groupe 55"/>
            <p:cNvGrpSpPr/>
            <p:nvPr/>
          </p:nvGrpSpPr>
          <p:grpSpPr>
            <a:xfrm>
              <a:off x="-85724" y="239807"/>
              <a:ext cx="6581773" cy="836519"/>
              <a:chOff x="-142426" y="342773"/>
              <a:chExt cx="6581773" cy="836519"/>
            </a:xfrm>
          </p:grpSpPr>
          <p:cxnSp>
            <p:nvCxnSpPr>
              <p:cNvPr id="59" name="Connecteur droit 58"/>
              <p:cNvCxnSpPr/>
              <p:nvPr/>
            </p:nvCxnSpPr>
            <p:spPr>
              <a:xfrm>
                <a:off x="-142426" y="541116"/>
                <a:ext cx="4291711" cy="0"/>
              </a:xfrm>
              <a:prstGeom prst="line">
                <a:avLst/>
              </a:prstGeom>
              <a:ln w="28575">
                <a:solidFill>
                  <a:srgbClr val="00B0F0"/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Demi-cadre 59"/>
              <p:cNvSpPr/>
              <p:nvPr/>
            </p:nvSpPr>
            <p:spPr>
              <a:xfrm rot="5400000">
                <a:off x="5601987" y="341932"/>
                <a:ext cx="836519" cy="838201"/>
              </a:xfrm>
              <a:prstGeom prst="halfFrame">
                <a:avLst>
                  <a:gd name="adj1" fmla="val 18479"/>
                  <a:gd name="adj2" fmla="val 20095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 w="6350">
                <a:solidFill>
                  <a:srgbClr val="00B0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57" name="Rogner un rectangle à un seul coin 56"/>
            <p:cNvSpPr/>
            <p:nvPr/>
          </p:nvSpPr>
          <p:spPr>
            <a:xfrm>
              <a:off x="4133850" y="237200"/>
              <a:ext cx="1676295" cy="381925"/>
            </a:xfrm>
            <a:prstGeom prst="snip1Rect">
              <a:avLst>
                <a:gd name="adj" fmla="val 50000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wrap="none" lIns="0" tIns="0" rIns="0" bIns="36000" numCol="1" rtlCol="0" anchor="b"/>
            <a:lstStyle/>
            <a:p>
              <a:pPr indent="85725" algn="ctr" defTabSz="914285"/>
              <a:r>
                <a:rPr lang="ar-MA" sz="2000" b="1" dirty="0" smtClean="0">
                  <a:solidFill>
                    <a:srgbClr val="D624B4"/>
                  </a:solidFill>
                  <a:latin typeface="A Thuluth" pitchFamily="2" charset="-78"/>
                  <a:cs typeface="(AH) Manal Bold" pitchFamily="2" charset="-78"/>
                </a:rPr>
                <a:t>جدول الحصص</a:t>
              </a:r>
              <a:endParaRPr lang="fr-FR" sz="3600" b="1" dirty="0">
                <a:solidFill>
                  <a:srgbClr val="D624B4"/>
                </a:solidFill>
                <a:latin typeface="Diwani"/>
                <a:ea typeface="Tahoma" pitchFamily="34" charset="0"/>
                <a:cs typeface="(AH) Manal Bold" pitchFamily="2" charset="-78"/>
              </a:endParaRPr>
            </a:p>
          </p:txBody>
        </p:sp>
        <p:sp>
          <p:nvSpPr>
            <p:cNvPr id="58" name="Rectangle à coins arrondis 57"/>
            <p:cNvSpPr/>
            <p:nvPr/>
          </p:nvSpPr>
          <p:spPr>
            <a:xfrm>
              <a:off x="5961946" y="327321"/>
              <a:ext cx="673616" cy="291503"/>
            </a:xfrm>
            <a:prstGeom prst="roundRect">
              <a:avLst>
                <a:gd name="adj" fmla="val 50000"/>
              </a:avLst>
            </a:prstGeom>
            <a:solidFill>
              <a:srgbClr val="2212F6"/>
            </a:solidFill>
            <a:ln w="6350">
              <a:solidFill>
                <a:schemeClr val="tx1"/>
              </a:solidFill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r>
                <a:rPr lang="ar-MA" sz="2000" dirty="0" smtClean="0">
                  <a:solidFill>
                    <a:prstClr val="white"/>
                  </a:solidFill>
                  <a:cs typeface="(AH) Manal Bold" pitchFamily="2" charset="-78"/>
                </a:rPr>
                <a:t>رابعا</a:t>
              </a:r>
              <a:endParaRPr lang="fr-FR" sz="2000" dirty="0">
                <a:solidFill>
                  <a:prstClr val="white"/>
                </a:solidFill>
                <a:cs typeface="(AH) Manal Bold" pitchFamily="2" charset="-78"/>
              </a:endParaRPr>
            </a:p>
          </p:txBody>
        </p:sp>
      </p:grpSp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1107783177"/>
              </p:ext>
            </p:extLst>
          </p:nvPr>
        </p:nvGraphicFramePr>
        <p:xfrm>
          <a:off x="374074" y="1290206"/>
          <a:ext cx="6733308" cy="3234690"/>
        </p:xfrm>
        <a:graphic>
          <a:graphicData uri="http://schemas.openxmlformats.org/drawingml/2006/table">
            <a:tbl>
              <a:tblPr firstRow="1" bandRow="1">
                <a:tableStyleId>{E8B1032C-EA38-4F05-BA0D-38AFFFC7BED3}</a:tableStyleId>
              </a:tblPr>
              <a:tblGrid>
                <a:gridCol w="224444"/>
                <a:gridCol w="721303"/>
                <a:gridCol w="914907"/>
                <a:gridCol w="1017706"/>
                <a:gridCol w="1151345"/>
                <a:gridCol w="1933787"/>
                <a:gridCol w="769816"/>
              </a:tblGrid>
              <a:tr h="400050">
                <a:tc gridSpan="2"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MA" sz="1400" kern="1200" dirty="0" smtClean="0">
                          <a:solidFill>
                            <a:srgbClr val="9900FF"/>
                          </a:solidFill>
                        </a:rPr>
                        <a:t>المجموع</a:t>
                      </a:r>
                      <a:endParaRPr lang="fr-FR" sz="1400" b="1" kern="1200" dirty="0">
                        <a:solidFill>
                          <a:srgbClr val="9900FF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MA" sz="1400" kern="1200" dirty="0" smtClean="0">
                          <a:solidFill>
                            <a:srgbClr val="9900FF"/>
                          </a:solidFill>
                        </a:rPr>
                        <a:t>الإناث</a:t>
                      </a:r>
                      <a:endParaRPr lang="fr-FR" sz="1400" b="1" kern="1200" dirty="0">
                        <a:solidFill>
                          <a:srgbClr val="9900FF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MA" sz="1400" kern="1200" dirty="0" smtClean="0">
                          <a:solidFill>
                            <a:srgbClr val="9900FF"/>
                          </a:solidFill>
                        </a:rPr>
                        <a:t>الذكور</a:t>
                      </a:r>
                      <a:endParaRPr lang="fr-FR" sz="1400" b="1" kern="1200" dirty="0">
                        <a:solidFill>
                          <a:srgbClr val="9900FF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400" kern="1200" dirty="0" smtClean="0">
                          <a:solidFill>
                            <a:srgbClr val="9900FF"/>
                          </a:solidFill>
                        </a:rPr>
                        <a:t>عدد التلاميذ</a:t>
                      </a:r>
                      <a:endParaRPr lang="fr-FR" sz="1400" b="1" kern="1200" dirty="0" smtClean="0">
                        <a:solidFill>
                          <a:srgbClr val="9900FF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 gridSpan="2">
                  <a:txBody>
                    <a:bodyPr/>
                    <a:lstStyle/>
                    <a:p>
                      <a:pPr marL="0" algn="ctr" defTabSz="914400" rtl="1" eaLnBrk="1" latinLnBrk="0" hangingPunct="1"/>
                      <a:r>
                        <a:rPr lang="ar-MA" sz="1400" kern="1200" dirty="0" smtClean="0">
                          <a:solidFill>
                            <a:srgbClr val="9900FF"/>
                          </a:solidFill>
                        </a:rPr>
                        <a:t>المستويات</a:t>
                      </a:r>
                      <a:endParaRPr lang="fr-FR" sz="1400" b="1" kern="1200" dirty="0">
                        <a:solidFill>
                          <a:srgbClr val="9900FF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400050">
                <a:tc rowSpan="7"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 rowSpan="2"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 rowSpan="3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50000"/>
                        </a:lnSpc>
                      </a:pPr>
                      <a:r>
                        <a:rPr lang="ar-MA" sz="1800" b="1" kern="1200" dirty="0" smtClean="0">
                          <a:cs typeface="Traditional Arabic" pitchFamily="2" charset="-78"/>
                        </a:rPr>
                        <a:t>الثالثة</a:t>
                      </a:r>
                    </a:p>
                    <a:p>
                      <a:pPr marL="0" algn="ctr" defTabSz="914400" rtl="1" eaLnBrk="1" latinLnBrk="0" hangingPunct="1">
                        <a:lnSpc>
                          <a:spcPct val="150000"/>
                        </a:lnSpc>
                      </a:pPr>
                      <a:r>
                        <a:rPr lang="ar-MA" sz="1800" b="1" kern="1200" dirty="0" smtClean="0">
                          <a:cs typeface="Traditional Arabic" pitchFamily="2" charset="-78"/>
                        </a:rPr>
                        <a:t>إعدادي</a:t>
                      </a:r>
                      <a:endParaRPr lang="fr-FR" sz="1800" b="1" kern="1200" dirty="0" smtClean="0">
                        <a:cs typeface="Traditional Arabic" pitchFamily="2" charset="-78"/>
                      </a:endParaRPr>
                    </a:p>
                    <a:p>
                      <a:pPr marL="0" algn="ctr" defTabSz="914400" rtl="1" eaLnBrk="1" latinLnBrk="0" hangingPunct="1">
                        <a:lnSpc>
                          <a:spcPct val="150000"/>
                        </a:lnSpc>
                      </a:pPr>
                      <a:endParaRPr lang="fr-FR" sz="18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Traditional Arabic" pitchFamily="2" charset="-78"/>
                      </a:endParaRPr>
                    </a:p>
                  </a:txBody>
                  <a:tcPr marT="0" marB="0" anchor="ctr"/>
                </a:tc>
              </a:tr>
              <a:tr h="400050">
                <a:tc v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40005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400050">
                <a:tc vMerge="1"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F1E6"/>
                    </a:solidFill>
                  </a:tcPr>
                </a:tc>
                <a:tc gridSpan="6">
                  <a:txBody>
                    <a:bodyPr/>
                    <a:lstStyle/>
                    <a:p>
                      <a:endParaRPr lang="fr-FR" sz="2400" b="1">
                        <a:cs typeface="Traditional Arabic" pitchFamily="2" charset="-78"/>
                      </a:endParaRPr>
                    </a:p>
                  </a:txBody>
                  <a:tcPr marT="0" marB="0" anchor="ctr"/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 marT="0" marB="0" anchor="ctr">
                    <a:lnL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FF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 marT="0" marB="0" anchor="ctr">
                    <a:lnL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FF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 marT="0" marB="0" anchor="ctr">
                    <a:lnL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7FFF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>
                    <a:lnL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400050">
                <a:tc vMerge="1">
                  <a:txBody>
                    <a:bodyPr/>
                    <a:lstStyle/>
                    <a:p>
                      <a:pPr algn="ctr" rtl="1"/>
                      <a:endParaRPr lang="fr-FR" sz="1200" dirty="0"/>
                    </a:p>
                  </a:txBody>
                  <a:tcPr anchor="ctr">
                    <a:lnL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C27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F1E6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 smtClean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 smtClean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 rowSpan="3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1" kern="1200" dirty="0" smtClean="0">
                          <a:cs typeface="Traditional Arabic" pitchFamily="2" charset="-78"/>
                        </a:rPr>
                        <a:t>الثانية إعدادي</a:t>
                      </a:r>
                      <a:endParaRPr lang="fr-FR" sz="1800" b="1" kern="1200" dirty="0" smtClean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Traditional Arabic" pitchFamily="2" charset="-78"/>
                      </a:endParaRPr>
                    </a:p>
                  </a:txBody>
                  <a:tcPr marT="0" marB="0" anchor="ctr"/>
                </a:tc>
              </a:tr>
              <a:tr h="40005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/>
                    </a:p>
                  </a:txBody>
                  <a:tcPr marT="0" marB="0" anchor="ctr"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400050">
                <a:tc v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 anchor="ctr"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/>
                      <a:endParaRPr lang="fr-FR" sz="1400" b="1" kern="1200" dirty="0">
                        <a:solidFill>
                          <a:schemeClr val="dk1"/>
                        </a:solidFill>
                        <a:latin typeface="Sakkal Majalla" pitchFamily="2" charset="-78"/>
                        <a:ea typeface="+mn-ea"/>
                        <a:cs typeface="Sakkal Majalla" pitchFamily="2" charset="-78"/>
                      </a:endParaRPr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0" anchor="ctr"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65" name="Groupe 64"/>
          <p:cNvGrpSpPr/>
          <p:nvPr/>
        </p:nvGrpSpPr>
        <p:grpSpPr>
          <a:xfrm>
            <a:off x="7211291" y="0"/>
            <a:ext cx="349972" cy="10693399"/>
            <a:chOff x="7222157" y="0"/>
            <a:chExt cx="339106" cy="10693399"/>
          </a:xfrm>
        </p:grpSpPr>
        <p:sp>
          <p:nvSpPr>
            <p:cNvPr id="66" name="Rectangle 6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7" name="Connecteur droit 6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e 67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69" name="Rectangle 6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0" name="Connecteur droit 6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1" name="Groupe 70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7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8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4" name="Organigramme : Processus 8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81" name="Forme libre 8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82" name="Forme libre 8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74" name="Rectangle 7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75" name="Connecteur droit 7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7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7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80" name="Connecteur droit 79"/>
              <p:cNvCxnSpPr>
                <a:stCxn id="79" idx="0"/>
                <a:endCxn id="7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8" name="Rectangle 7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1624720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404371" y="249332"/>
            <a:ext cx="6563887" cy="836519"/>
            <a:chOff x="366991" y="249332"/>
            <a:chExt cx="6600823" cy="836519"/>
          </a:xfrm>
        </p:grpSpPr>
        <p:cxnSp>
          <p:nvCxnSpPr>
            <p:cNvPr id="43" name="Connecteur droit 42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Demi-cadre 41"/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rgbClr val="00B0F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cxnSp>
          <p:nvCxnSpPr>
            <p:cNvPr id="13" name="Connecteur droit 12"/>
            <p:cNvCxnSpPr>
              <a:endCxn id="11" idx="2"/>
            </p:cNvCxnSpPr>
            <p:nvPr/>
          </p:nvCxnSpPr>
          <p:spPr>
            <a:xfrm>
              <a:off x="1147762" y="257176"/>
              <a:ext cx="0" cy="381000"/>
            </a:xfrm>
            <a:prstGeom prst="line">
              <a:avLst/>
            </a:prstGeom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>
            <a:off x="1695236" y="9742516"/>
            <a:ext cx="3231432" cy="744659"/>
            <a:chOff x="2447363" y="9742516"/>
            <a:chExt cx="2850780" cy="744659"/>
          </a:xfrm>
        </p:grpSpPr>
        <p:sp>
          <p:nvSpPr>
            <p:cNvPr id="17" name="Rectangle 16"/>
            <p:cNvSpPr/>
            <p:nvPr/>
          </p:nvSpPr>
          <p:spPr>
            <a:xfrm>
              <a:off x="2447363" y="9742516"/>
              <a:ext cx="2850780" cy="72825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 defTabSz="914400" rtl="1"/>
              <a:r>
                <a:rPr lang="ar-MA" sz="18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دفـــتــر                 </a:t>
              </a:r>
              <a:r>
                <a:rPr lang="ar-MA" sz="14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</a:t>
              </a:r>
              <a:r>
                <a:rPr lang="ar-MA" sz="18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النصوص</a:t>
              </a:r>
              <a:endParaRPr lang="fr-FR" sz="1800" dirty="0">
                <a:solidFill>
                  <a:srgbClr val="EEECE1">
                    <a:lumMod val="50000"/>
                  </a:srgbClr>
                </a:solidFill>
                <a:cs typeface="AL-Battar" pitchFamily="2" charset="-78"/>
              </a:endParaRPr>
            </a:p>
          </p:txBody>
        </p:sp>
        <p:grpSp>
          <p:nvGrpSpPr>
            <p:cNvPr id="15" name="Groupe 14"/>
            <p:cNvGrpSpPr/>
            <p:nvPr/>
          </p:nvGrpSpPr>
          <p:grpSpPr>
            <a:xfrm>
              <a:off x="3722897" y="10163175"/>
              <a:ext cx="435600" cy="324000"/>
              <a:chOff x="3380761" y="10153651"/>
              <a:chExt cx="435600" cy="366750"/>
            </a:xfrm>
          </p:grpSpPr>
          <p:sp>
            <p:nvSpPr>
              <p:cNvPr id="20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 smtClean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1" name="Connecteur droit 20"/>
              <p:cNvCxnSpPr>
                <a:stCxn id="20" idx="0"/>
                <a:endCxn id="20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Groupe 15"/>
            <p:cNvGrpSpPr/>
            <p:nvPr/>
          </p:nvGrpSpPr>
          <p:grpSpPr>
            <a:xfrm>
              <a:off x="2652400" y="10434535"/>
              <a:ext cx="2580872" cy="3247"/>
              <a:chOff x="2652400" y="10434535"/>
              <a:chExt cx="2580872" cy="3247"/>
            </a:xfrm>
          </p:grpSpPr>
          <p:cxnSp>
            <p:nvCxnSpPr>
              <p:cNvPr id="18" name="Connecteur droit 17"/>
              <p:cNvCxnSpPr/>
              <p:nvPr/>
            </p:nvCxnSpPr>
            <p:spPr>
              <a:xfrm flipH="1">
                <a:off x="4309144" y="10437778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Connecteur droit 18"/>
              <p:cNvCxnSpPr/>
              <p:nvPr/>
            </p:nvCxnSpPr>
            <p:spPr>
              <a:xfrm>
                <a:off x="2652400" y="10434535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" name="Rectangle à coins arrondis 21"/>
          <p:cNvSpPr/>
          <p:nvPr/>
        </p:nvSpPr>
        <p:spPr>
          <a:xfrm>
            <a:off x="6475236" y="451499"/>
            <a:ext cx="612000" cy="288000"/>
          </a:xfrm>
          <a:prstGeom prst="roundRect">
            <a:avLst>
              <a:gd name="adj" fmla="val 50000"/>
            </a:avLst>
          </a:prstGeom>
          <a:solidFill>
            <a:srgbClr val="2212F6"/>
          </a:solidFill>
          <a:ln w="6350">
            <a:solidFill>
              <a:srgbClr val="FFC000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400"/>
            <a:r>
              <a:rPr lang="ar-MA" sz="1800" dirty="0" smtClean="0">
                <a:solidFill>
                  <a:prstClr val="white"/>
                </a:solidFill>
                <a:cs typeface="(AH) Manal Bold" pitchFamily="2" charset="-78"/>
              </a:rPr>
              <a:t>خامسا</a:t>
            </a:r>
            <a:endParaRPr lang="fr-FR" sz="1800" dirty="0">
              <a:solidFill>
                <a:prstClr val="white"/>
              </a:solidFill>
              <a:cs typeface="(AH) Manal Bold" pitchFamily="2" charset="-78"/>
            </a:endParaRPr>
          </a:p>
        </p:txBody>
      </p:sp>
      <p:graphicFrame>
        <p:nvGraphicFramePr>
          <p:cNvPr id="23" name="Tableau 22"/>
          <p:cNvGraphicFramePr>
            <a:graphicFrameLocks noGrp="1"/>
          </p:cNvGraphicFramePr>
          <p:nvPr/>
        </p:nvGraphicFramePr>
        <p:xfrm>
          <a:off x="311728" y="1080655"/>
          <a:ext cx="6837217" cy="8915399"/>
        </p:xfrm>
        <a:graphic>
          <a:graphicData uri="http://schemas.openxmlformats.org/drawingml/2006/table">
            <a:tbl>
              <a:tblPr rtl="1"/>
              <a:tblGrid>
                <a:gridCol w="312569"/>
                <a:gridCol w="323286"/>
                <a:gridCol w="720992"/>
                <a:gridCol w="201234"/>
                <a:gridCol w="706107"/>
                <a:gridCol w="201234"/>
                <a:gridCol w="323286"/>
                <a:gridCol w="841852"/>
                <a:gridCol w="201234"/>
                <a:gridCol w="681696"/>
                <a:gridCol w="201234"/>
                <a:gridCol w="323286"/>
                <a:gridCol w="801366"/>
                <a:gridCol w="195282"/>
                <a:gridCol w="607277"/>
                <a:gridCol w="195282"/>
              </a:tblGrid>
              <a:tr h="184349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 dirty="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5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1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5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4621">
                <a:tc gridSpan="16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ar-MA" sz="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16328" marR="16328" marT="0" marB="0">
                    <a:lnL>
                      <a:noFill/>
                    </a:lnL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4" name="Rectangle 23"/>
          <p:cNvSpPr/>
          <p:nvPr/>
        </p:nvSpPr>
        <p:spPr>
          <a:xfrm>
            <a:off x="3465689" y="264097"/>
            <a:ext cx="2614986" cy="40011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914285" rtl="1"/>
            <a:r>
              <a:rPr lang="ar-MA" sz="2000" b="1" dirty="0" smtClean="0">
                <a:ln w="18000">
                  <a:solidFill>
                    <a:schemeClr val="accent2">
                      <a:satMod val="140000"/>
                    </a:schemeClr>
                  </a:solidFill>
                  <a:prstDash val="solid"/>
                  <a:miter lim="800000"/>
                </a:ln>
                <a:noFill/>
                <a:effectLst>
                  <a:outerShdw blurRad="25500" dist="23000" dir="7020000" algn="tl">
                    <a:srgbClr val="000000">
                      <a:alpha val="50000"/>
                    </a:srgbClr>
                  </a:outerShdw>
                </a:effectLst>
                <a:cs typeface="Traditional Arabic" pitchFamily="2" charset="-78"/>
              </a:rPr>
              <a:t>لائحة لأسماء المتعلمات والمتعلمين</a:t>
            </a:r>
            <a:endParaRPr lang="fr-FR" sz="2000" b="1" dirty="0" smtClean="0">
              <a:ln w="18000">
                <a:solidFill>
                  <a:schemeClr val="accent2">
                    <a:satMod val="140000"/>
                  </a:schemeClr>
                </a:solidFill>
                <a:prstDash val="solid"/>
                <a:miter lim="800000"/>
              </a:ln>
              <a:noFill/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  <a:cs typeface="Traditional Arabic" pitchFamily="2" charset="-78"/>
            </a:endParaRPr>
          </a:p>
        </p:txBody>
      </p:sp>
      <p:grpSp>
        <p:nvGrpSpPr>
          <p:cNvPr id="27" name="Groupe 26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28" name="Rectangle 27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30" name="Connecteur droit 2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e 30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32" name="Rectangle 3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33" name="Connecteur droit 3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e 33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3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49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0" name="Organigramme : Processus 49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47" name="Forme libre 46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48" name="Forme libre 47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37" name="Rectangle 3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38" name="Connecteur droit 3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Rectangle 3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4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44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46" name="Connecteur droit 45"/>
              <p:cNvCxnSpPr>
                <a:stCxn id="44" idx="0"/>
                <a:endCxn id="44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1" name="Rectangle 4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1105390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e 25"/>
          <p:cNvGrpSpPr/>
          <p:nvPr/>
        </p:nvGrpSpPr>
        <p:grpSpPr>
          <a:xfrm>
            <a:off x="670196" y="249332"/>
            <a:ext cx="6563887" cy="836519"/>
            <a:chOff x="366991" y="249332"/>
            <a:chExt cx="6600823" cy="836519"/>
          </a:xfrm>
        </p:grpSpPr>
        <p:cxnSp>
          <p:nvCxnSpPr>
            <p:cNvPr id="27" name="Connecteur droit 26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Demi-cadre 27"/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rgbClr val="00B0F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cxnSp>
          <p:nvCxnSpPr>
            <p:cNvPr id="43" name="Connecteur droit 42"/>
            <p:cNvCxnSpPr>
              <a:endCxn id="42" idx="2"/>
            </p:cNvCxnSpPr>
            <p:nvPr/>
          </p:nvCxnSpPr>
          <p:spPr>
            <a:xfrm>
              <a:off x="1147762" y="257176"/>
              <a:ext cx="0" cy="381000"/>
            </a:xfrm>
            <a:prstGeom prst="line">
              <a:avLst/>
            </a:prstGeom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2" name="Tableau 21"/>
          <p:cNvGraphicFramePr>
            <a:graphicFrameLocks noGrp="1"/>
          </p:cNvGraphicFramePr>
          <p:nvPr/>
        </p:nvGraphicFramePr>
        <p:xfrm>
          <a:off x="390415" y="914412"/>
          <a:ext cx="7170848" cy="8841726"/>
        </p:xfrm>
        <a:graphic>
          <a:graphicData uri="http://schemas.openxmlformats.org/drawingml/2006/table">
            <a:tbl>
              <a:tblPr rtl="1"/>
              <a:tblGrid>
                <a:gridCol w="331638"/>
                <a:gridCol w="343009"/>
                <a:gridCol w="764978"/>
                <a:gridCol w="213511"/>
                <a:gridCol w="749185"/>
                <a:gridCol w="213511"/>
                <a:gridCol w="343009"/>
                <a:gridCol w="893211"/>
                <a:gridCol w="213511"/>
                <a:gridCol w="723284"/>
                <a:gridCol w="213511"/>
                <a:gridCol w="343009"/>
                <a:gridCol w="850255"/>
                <a:gridCol w="207196"/>
                <a:gridCol w="535476"/>
                <a:gridCol w="232554"/>
              </a:tblGrid>
              <a:tr h="182826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 dirty="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5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50" b="1" dirty="0">
                          <a:latin typeface="Calibri"/>
                          <a:ea typeface="Calibri"/>
                          <a:cs typeface="Arial"/>
                        </a:rPr>
                        <a:t>ر.ت</a:t>
                      </a:r>
                      <a:endParaRPr lang="fr-FR" sz="105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Calibri"/>
                          <a:ea typeface="Calibri"/>
                          <a:cs typeface="Arial"/>
                        </a:rPr>
                        <a:t>المستوى</a:t>
                      </a:r>
                      <a:endParaRPr lang="fr-FR" sz="11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5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الفوج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1000" b="1" dirty="0">
                          <a:latin typeface="Calibri"/>
                          <a:ea typeface="Calibri"/>
                          <a:cs typeface="Arial"/>
                        </a:rPr>
                        <a:t>أسماء المتعلمين</a:t>
                      </a:r>
                      <a:endParaRPr lang="fr-FR" sz="10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09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19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29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39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40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41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42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43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44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45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46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>
                          <a:latin typeface="Calibri"/>
                          <a:ea typeface="Calibri"/>
                          <a:cs typeface="Arial"/>
                        </a:rPr>
                        <a:t>47</a:t>
                      </a:r>
                      <a:endParaRPr lang="fr-FR" sz="8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400">
                          <a:latin typeface="Calibri"/>
                          <a:ea typeface="Calibri"/>
                          <a:cs typeface="Arial"/>
                        </a:rPr>
                        <a:t>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ar-MA" sz="800" b="1" dirty="0">
                          <a:latin typeface="Calibri"/>
                          <a:ea typeface="Calibri"/>
                          <a:cs typeface="Arial"/>
                        </a:rPr>
                        <a:t>48</a:t>
                      </a:r>
                      <a:endParaRPr lang="fr-FR" sz="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fr-FR" sz="4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25191" marR="2519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3178">
                <a:tc gridSpan="16">
                  <a:txBody>
                    <a:bodyPr/>
                    <a:lstStyle/>
                    <a:p>
                      <a:pPr algn="r" rtl="1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ar-MA" sz="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16328" marR="16328" marT="0" marB="0">
                    <a:lnL>
                      <a:noFill/>
                    </a:lnL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3" name="Rectangle 22"/>
          <p:cNvSpPr/>
          <p:nvPr/>
        </p:nvSpPr>
        <p:spPr>
          <a:xfrm>
            <a:off x="3945316" y="275386"/>
            <a:ext cx="2428870" cy="40011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 defTabSz="914285" rtl="1"/>
            <a:r>
              <a:rPr lang="ar-MA" sz="2000" b="1" dirty="0" smtClean="0">
                <a:ln w="18000">
                  <a:solidFill>
                    <a:schemeClr val="accent2">
                      <a:satMod val="140000"/>
                    </a:schemeClr>
                  </a:solidFill>
                  <a:prstDash val="solid"/>
                  <a:miter lim="800000"/>
                </a:ln>
                <a:noFill/>
                <a:effectLst>
                  <a:outerShdw blurRad="25500" dist="23000" dir="7020000" algn="tl">
                    <a:srgbClr val="000000">
                      <a:alpha val="50000"/>
                    </a:srgbClr>
                  </a:outerShdw>
                </a:effectLst>
                <a:cs typeface="Traditional Arabic" pitchFamily="2" charset="-78"/>
              </a:rPr>
              <a:t>لائحة لأسماء المتعلمات والمتعلمين</a:t>
            </a:r>
            <a:endParaRPr lang="fr-FR" sz="2000" b="1" dirty="0" smtClean="0">
              <a:ln w="18000">
                <a:solidFill>
                  <a:schemeClr val="accent2">
                    <a:satMod val="140000"/>
                  </a:schemeClr>
                </a:solidFill>
                <a:prstDash val="solid"/>
                <a:miter lim="800000"/>
              </a:ln>
              <a:noFill/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  <a:cs typeface="Traditional Arabic" pitchFamily="2" charset="-78"/>
            </a:endParaRPr>
          </a:p>
        </p:txBody>
      </p:sp>
      <p:grpSp>
        <p:nvGrpSpPr>
          <p:cNvPr id="20" name="Groupe 19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21" name="Rectangle 20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4" name="Connecteur droit 23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Groupe 24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29" name="Rectangle 2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30" name="Connecteur droit 2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e 30"/>
          <p:cNvGrpSpPr/>
          <p:nvPr/>
        </p:nvGrpSpPr>
        <p:grpSpPr>
          <a:xfrm>
            <a:off x="306258" y="9999025"/>
            <a:ext cx="7255005" cy="694375"/>
            <a:chOff x="314325" y="9999025"/>
            <a:chExt cx="7255005" cy="694375"/>
          </a:xfrm>
        </p:grpSpPr>
        <p:grpSp>
          <p:nvGrpSpPr>
            <p:cNvPr id="3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44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3" name="Organigramme : Processus 52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41" name="Forme libre 4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42" name="Forme libre 4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34" name="Rectangle 3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35" name="Connecteur droit 3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Rectangle 3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3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3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40" name="Connecteur droit 39"/>
              <p:cNvCxnSpPr>
                <a:stCxn id="39" idx="0"/>
                <a:endCxn id="3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" name="Rectangle 3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885519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368135" y="1210936"/>
          <a:ext cx="6625790" cy="8504563"/>
        </p:xfrm>
        <a:graphic>
          <a:graphicData uri="http://schemas.openxmlformats.org/drawingml/2006/table">
            <a:tbl>
              <a:tblPr rtl="1"/>
              <a:tblGrid>
                <a:gridCol w="529122"/>
                <a:gridCol w="766077"/>
                <a:gridCol w="585197"/>
                <a:gridCol w="1343113"/>
                <a:gridCol w="901918"/>
                <a:gridCol w="1174232"/>
                <a:gridCol w="1326131"/>
              </a:tblGrid>
              <a:tr h="606331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fr-FR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Andalus"/>
                        </a:rPr>
                        <a:t>رقم الفرض</a:t>
                      </a:r>
                      <a:endParaRPr lang="fr-FR" sz="12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400" b="1" dirty="0" smtClean="0">
                          <a:solidFill>
                            <a:srgbClr val="C00000"/>
                          </a:solidFill>
                          <a:latin typeface="+mn-lt"/>
                          <a:ea typeface="Calibri"/>
                          <a:cs typeface="Andalus"/>
                        </a:rPr>
                        <a:t>القسم</a:t>
                      </a:r>
                      <a:endParaRPr lang="fr-FR" sz="1200" dirty="0" smtClean="0">
                        <a:latin typeface="+mn-lt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200" b="1" dirty="0" smtClean="0">
                          <a:solidFill>
                            <a:srgbClr val="C00000"/>
                          </a:solidFill>
                          <a:latin typeface="+mn-lt"/>
                          <a:ea typeface="Calibri"/>
                          <a:cs typeface="Andalus"/>
                        </a:rPr>
                        <a:t>تاريخ إنجازه</a:t>
                      </a:r>
                      <a:endParaRPr lang="fr-FR" sz="1100" dirty="0" smtClean="0">
                        <a:latin typeface="+mn-lt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200" b="1" dirty="0" smtClean="0">
                          <a:solidFill>
                            <a:srgbClr val="C00000"/>
                          </a:solidFill>
                          <a:latin typeface="+mn-lt"/>
                          <a:ea typeface="Calibri"/>
                          <a:cs typeface="Andalus"/>
                        </a:rPr>
                        <a:t>حصة تمريره</a:t>
                      </a:r>
                      <a:endParaRPr lang="fr-FR" sz="1100" dirty="0" smtClean="0">
                        <a:latin typeface="+mn-lt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Andalus"/>
                        </a:rPr>
                        <a:t>تاريخ تصحيح الفرض</a:t>
                      </a:r>
                      <a:endParaRPr lang="fr-FR" sz="12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Andalus"/>
                        </a:rPr>
                        <a:t>تاريخ تسليمه للإدارة</a:t>
                      </a:r>
                      <a:endParaRPr lang="fr-FR" sz="12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rowSpan="12">
                  <a:txBody>
                    <a:bodyPr/>
                    <a:lstStyle/>
                    <a:p>
                      <a:pPr marL="71755" marR="71755"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800" b="1" dirty="0" err="1">
                          <a:solidFill>
                            <a:srgbClr val="7030A0"/>
                          </a:solidFill>
                          <a:latin typeface="Calibri"/>
                          <a:ea typeface="Calibri"/>
                          <a:cs typeface="Arial"/>
                        </a:rPr>
                        <a:t>الأسدوس</a:t>
                      </a:r>
                      <a:r>
                        <a:rPr lang="ar-SA" sz="2800" b="1" dirty="0">
                          <a:solidFill>
                            <a:srgbClr val="7030A0"/>
                          </a:solidFill>
                          <a:latin typeface="Calibri"/>
                          <a:ea typeface="Calibri"/>
                          <a:cs typeface="Arial"/>
                        </a:rPr>
                        <a:t> الأول</a:t>
                      </a:r>
                      <a:endParaRPr lang="fr-FR" sz="1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vert="vert27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6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1" dirty="0">
                          <a:latin typeface="Calibri"/>
                          <a:ea typeface="Calibri"/>
                          <a:cs typeface="Arial"/>
                        </a:rPr>
                        <a:t>1</a:t>
                      </a:r>
                      <a:endParaRPr lang="fr-FR" sz="2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3200" b="1" dirty="0">
                          <a:latin typeface="Calibri"/>
                          <a:ea typeface="Calibri"/>
                          <a:cs typeface="Arial"/>
                        </a:rPr>
                        <a:t>2</a:t>
                      </a:r>
                      <a:endParaRPr lang="fr-FR" sz="2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rowSpan="12">
                  <a:txBody>
                    <a:bodyPr/>
                    <a:lstStyle/>
                    <a:p>
                      <a:pPr marL="71755" marR="71755"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2800" b="1" dirty="0" err="1">
                          <a:solidFill>
                            <a:srgbClr val="00B050"/>
                          </a:solidFill>
                          <a:latin typeface="Calibri"/>
                          <a:ea typeface="Calibri"/>
                          <a:cs typeface="Arial"/>
                        </a:rPr>
                        <a:t>الأسدوس</a:t>
                      </a:r>
                      <a:r>
                        <a:rPr lang="ar-SA" sz="2800" b="1" dirty="0">
                          <a:solidFill>
                            <a:srgbClr val="00B050"/>
                          </a:solidFill>
                          <a:latin typeface="Calibri"/>
                          <a:ea typeface="Calibri"/>
                          <a:cs typeface="Arial"/>
                        </a:rPr>
                        <a:t> الثاني</a:t>
                      </a:r>
                      <a:endParaRPr lang="fr-FR" sz="18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vert="vert27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6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MA" sz="3200" b="1" dirty="0" smtClean="0">
                          <a:latin typeface="Calibri"/>
                          <a:ea typeface="Calibri"/>
                          <a:cs typeface="Arial"/>
                        </a:rPr>
                        <a:t>1</a:t>
                      </a:r>
                      <a:endParaRPr lang="fr-FR" sz="2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6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MA" sz="3200" b="1" dirty="0" smtClean="0">
                          <a:latin typeface="Calibri"/>
                          <a:ea typeface="Calibri"/>
                          <a:cs typeface="Arial"/>
                        </a:rPr>
                        <a:t>2</a:t>
                      </a:r>
                      <a:endParaRPr lang="fr-FR" sz="24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 anchor="ctr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909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endParaRPr lang="ar-SA" sz="600" dirty="0">
                        <a:latin typeface="Calibri"/>
                        <a:ea typeface="Calibri"/>
                        <a:cs typeface="Arial"/>
                      </a:endParaRPr>
                    </a:p>
                  </a:txBody>
                  <a:tcPr marL="35316" marR="35316" marT="0" marB="0">
                    <a:lnL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pSp>
        <p:nvGrpSpPr>
          <p:cNvPr id="6" name="Groupe 5"/>
          <p:cNvGrpSpPr/>
          <p:nvPr/>
        </p:nvGrpSpPr>
        <p:grpSpPr>
          <a:xfrm>
            <a:off x="201041" y="161366"/>
            <a:ext cx="6845218" cy="1043352"/>
            <a:chOff x="366991" y="249332"/>
            <a:chExt cx="6600823" cy="836519"/>
          </a:xfrm>
        </p:grpSpPr>
        <p:cxnSp>
          <p:nvCxnSpPr>
            <p:cNvPr id="7" name="Connecteur droit 6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Demi-cadre 7"/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rgbClr val="00B0F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cxnSp>
          <p:nvCxnSpPr>
            <p:cNvPr id="9" name="Connecteur droit 8"/>
            <p:cNvCxnSpPr/>
            <p:nvPr/>
          </p:nvCxnSpPr>
          <p:spPr>
            <a:xfrm>
              <a:off x="1147762" y="257176"/>
              <a:ext cx="0" cy="381000"/>
            </a:xfrm>
            <a:prstGeom prst="line">
              <a:avLst/>
            </a:prstGeom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 9"/>
          <p:cNvSpPr/>
          <p:nvPr/>
        </p:nvSpPr>
        <p:spPr>
          <a:xfrm>
            <a:off x="3025987" y="230729"/>
            <a:ext cx="3052084" cy="40011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914285" rtl="1"/>
            <a:r>
              <a:rPr lang="ar-MA" sz="2000" b="1" dirty="0" smtClean="0">
                <a:ln w="18000">
                  <a:solidFill>
                    <a:schemeClr val="accent2">
                      <a:satMod val="140000"/>
                    </a:schemeClr>
                  </a:solidFill>
                  <a:prstDash val="solid"/>
                  <a:miter lim="800000"/>
                </a:ln>
                <a:noFill/>
                <a:effectLst>
                  <a:outerShdw blurRad="25500" dist="23000" dir="7020000" algn="tl">
                    <a:srgbClr val="000000">
                      <a:alpha val="50000"/>
                    </a:srgbClr>
                  </a:outerShdw>
                </a:effectLst>
                <a:cs typeface="Traditional Arabic" pitchFamily="2" charset="-78"/>
              </a:rPr>
              <a:t>جدولة فروض المراقبة المستمرة</a:t>
            </a:r>
            <a:endParaRPr lang="fr-FR" sz="2000" b="1" dirty="0" smtClean="0">
              <a:ln w="18000">
                <a:solidFill>
                  <a:schemeClr val="accent2">
                    <a:satMod val="140000"/>
                  </a:schemeClr>
                </a:solidFill>
                <a:prstDash val="solid"/>
                <a:miter lim="800000"/>
              </a:ln>
              <a:noFill/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  <a:cs typeface="Traditional Arabic" pitchFamily="2" charset="-78"/>
            </a:endParaRPr>
          </a:p>
        </p:txBody>
      </p:sp>
      <p:sp>
        <p:nvSpPr>
          <p:cNvPr id="19" name="Rectangle à coins arrondis 18"/>
          <p:cNvSpPr/>
          <p:nvPr/>
        </p:nvSpPr>
        <p:spPr>
          <a:xfrm>
            <a:off x="6479822" y="427262"/>
            <a:ext cx="731592" cy="288000"/>
          </a:xfrm>
          <a:prstGeom prst="roundRect">
            <a:avLst>
              <a:gd name="adj" fmla="val 50000"/>
            </a:avLst>
          </a:prstGeom>
          <a:solidFill>
            <a:srgbClr val="2212F6"/>
          </a:solidFill>
          <a:ln w="6350">
            <a:solidFill>
              <a:srgbClr val="FFC000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400"/>
            <a:r>
              <a:rPr lang="ar-MA" sz="1800" dirty="0" smtClean="0">
                <a:solidFill>
                  <a:prstClr val="white"/>
                </a:solidFill>
                <a:cs typeface="(AH) Manal Bold" pitchFamily="2" charset="-78"/>
              </a:rPr>
              <a:t>سادسا</a:t>
            </a:r>
            <a:endParaRPr lang="fr-FR" sz="1800" dirty="0">
              <a:solidFill>
                <a:prstClr val="white"/>
              </a:solidFill>
              <a:cs typeface="(AH) Manal Bold" pitchFamily="2" charset="-78"/>
            </a:endParaRPr>
          </a:p>
        </p:txBody>
      </p:sp>
      <p:grpSp>
        <p:nvGrpSpPr>
          <p:cNvPr id="20" name="Groupe 19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21" name="Rectangle 20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2" name="Connecteur droit 21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e 22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24" name="Rectangle 23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5" name="Connecteur droit 24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e 25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27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38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9" name="Organigramme : Processus 38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8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36" name="Forme libre 35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37" name="Forme libre 36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29" name="Rectangle 28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30" name="Connecteur droit 29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Rectangle 30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32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34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35" name="Connecteur droit 34"/>
              <p:cNvCxnSpPr>
                <a:stCxn id="34" idx="0"/>
                <a:endCxn id="34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" name="Rectangle 32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395415" y="1109606"/>
          <a:ext cx="6660705" cy="8791141"/>
        </p:xfrm>
        <a:graphic>
          <a:graphicData uri="http://schemas.openxmlformats.org/drawingml/2006/table">
            <a:tbl>
              <a:tblPr rtl="1"/>
              <a:tblGrid>
                <a:gridCol w="452369"/>
                <a:gridCol w="891865"/>
                <a:gridCol w="631968"/>
                <a:gridCol w="951935"/>
                <a:gridCol w="3732568"/>
              </a:tblGrid>
              <a:tr h="441395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100" b="1" dirty="0">
                          <a:solidFill>
                            <a:srgbClr val="C00000"/>
                          </a:solidFill>
                          <a:latin typeface="Calibri"/>
                          <a:ea typeface="Times New Roman"/>
                          <a:cs typeface="Andalus"/>
                        </a:rPr>
                        <a:t>الرقم</a:t>
                      </a:r>
                      <a:endParaRPr lang="fr-FR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100" b="1">
                          <a:solidFill>
                            <a:srgbClr val="C00000"/>
                          </a:solidFill>
                          <a:latin typeface="Calibri"/>
                          <a:ea typeface="Times New Roman"/>
                          <a:cs typeface="Andalus"/>
                        </a:rPr>
                        <a:t>تاريخ اللقاء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100" b="1" dirty="0">
                          <a:solidFill>
                            <a:srgbClr val="C00000"/>
                          </a:solidFill>
                          <a:latin typeface="Calibri"/>
                          <a:ea typeface="Times New Roman"/>
                          <a:cs typeface="Andalus"/>
                        </a:rPr>
                        <a:t>التوقيت</a:t>
                      </a:r>
                      <a:endParaRPr lang="fr-FR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100" b="1">
                          <a:solidFill>
                            <a:srgbClr val="C00000"/>
                          </a:solidFill>
                          <a:latin typeface="Calibri"/>
                          <a:ea typeface="Times New Roman"/>
                          <a:cs typeface="Andalus"/>
                        </a:rPr>
                        <a:t>مكان اللقاء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100" b="1">
                          <a:solidFill>
                            <a:srgbClr val="C00000"/>
                          </a:solidFill>
                          <a:latin typeface="Calibri"/>
                          <a:ea typeface="Times New Roman"/>
                          <a:cs typeface="Andalus"/>
                        </a:rPr>
                        <a:t>موضوع اللقاء محاوره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80969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1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8049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2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8049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3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8049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4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8049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5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96721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6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4917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7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00896">
                <a:tc>
                  <a:txBody>
                    <a:bodyPr/>
                    <a:lstStyle/>
                    <a:p>
                      <a:pPr algn="ctr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r>
                        <a:rPr lang="ar-SA" sz="1200" b="1">
                          <a:latin typeface="Calibri"/>
                          <a:ea typeface="Times New Roman"/>
                          <a:cs typeface="Arial"/>
                        </a:rPr>
                        <a:t>8</a:t>
                      </a:r>
                      <a:endParaRPr lang="fr-FR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MA" sz="800" dirty="0" smtClean="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MA" sz="800" dirty="0" smtClean="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MA" sz="800" dirty="0" smtClean="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MA" sz="800" dirty="0" smtClean="0">
                        <a:latin typeface="Calibri"/>
                        <a:ea typeface="Times New Roman"/>
                        <a:cs typeface="Arial"/>
                      </a:endParaRPr>
                    </a:p>
                    <a:p>
                      <a:pPr algn="l" rtl="1">
                        <a:lnSpc>
                          <a:spcPct val="106000"/>
                        </a:lnSpc>
                        <a:spcAft>
                          <a:spcPts val="800"/>
                        </a:spcAft>
                      </a:pPr>
                      <a:endParaRPr lang="ar-SA" sz="800" dirty="0">
                        <a:latin typeface="Calibri"/>
                        <a:ea typeface="Times New Roman"/>
                        <a:cs typeface="Arial"/>
                      </a:endParaRPr>
                    </a:p>
                  </a:txBody>
                  <a:tcPr marL="46871" marR="46871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pSp>
        <p:nvGrpSpPr>
          <p:cNvPr id="6" name="Groupe 5"/>
          <p:cNvGrpSpPr/>
          <p:nvPr/>
        </p:nvGrpSpPr>
        <p:grpSpPr>
          <a:xfrm>
            <a:off x="345990" y="249332"/>
            <a:ext cx="6771502" cy="836519"/>
            <a:chOff x="366991" y="249332"/>
            <a:chExt cx="6600823" cy="836519"/>
          </a:xfrm>
        </p:grpSpPr>
        <p:cxnSp>
          <p:nvCxnSpPr>
            <p:cNvPr id="7" name="Connecteur droit 6"/>
            <p:cNvCxnSpPr/>
            <p:nvPr/>
          </p:nvCxnSpPr>
          <p:spPr>
            <a:xfrm>
              <a:off x="366991" y="457200"/>
              <a:ext cx="4148837" cy="0"/>
            </a:xfrm>
            <a:prstGeom prst="line">
              <a:avLst/>
            </a:prstGeom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Demi-cadre 7"/>
            <p:cNvSpPr/>
            <p:nvPr/>
          </p:nvSpPr>
          <p:spPr>
            <a:xfrm rot="5400000">
              <a:off x="6130454" y="248491"/>
              <a:ext cx="836519" cy="838201"/>
            </a:xfrm>
            <a:prstGeom prst="halfFrame">
              <a:avLst>
                <a:gd name="adj1" fmla="val 18479"/>
                <a:gd name="adj2" fmla="val 20095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rgbClr val="00B0F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 dirty="0">
                <a:solidFill>
                  <a:prstClr val="black"/>
                </a:solidFill>
              </a:endParaRPr>
            </a:p>
          </p:txBody>
        </p:sp>
        <p:cxnSp>
          <p:nvCxnSpPr>
            <p:cNvPr id="9" name="Connecteur droit 8"/>
            <p:cNvCxnSpPr/>
            <p:nvPr/>
          </p:nvCxnSpPr>
          <p:spPr>
            <a:xfrm>
              <a:off x="1147762" y="257176"/>
              <a:ext cx="0" cy="381000"/>
            </a:xfrm>
            <a:prstGeom prst="line">
              <a:avLst/>
            </a:prstGeom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 9"/>
          <p:cNvSpPr/>
          <p:nvPr/>
        </p:nvSpPr>
        <p:spPr>
          <a:xfrm>
            <a:off x="2572640" y="224341"/>
            <a:ext cx="3586129" cy="40011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914285" rtl="1"/>
            <a:r>
              <a:rPr lang="ar-MA" sz="2000" b="1" dirty="0" smtClean="0">
                <a:ln w="18000">
                  <a:solidFill>
                    <a:schemeClr val="accent2">
                      <a:satMod val="140000"/>
                    </a:schemeClr>
                  </a:solidFill>
                  <a:prstDash val="solid"/>
                  <a:miter lim="800000"/>
                </a:ln>
                <a:noFill/>
                <a:effectLst>
                  <a:outerShdw blurRad="25500" dist="23000" dir="7020000" algn="tl">
                    <a:srgbClr val="000000">
                      <a:alpha val="50000"/>
                    </a:srgbClr>
                  </a:outerShdw>
                </a:effectLst>
                <a:cs typeface="Traditional Arabic" pitchFamily="2" charset="-78"/>
              </a:rPr>
              <a:t>جدول الاجتماعات واللقاءات التربوية</a:t>
            </a:r>
            <a:endParaRPr lang="fr-FR" sz="2000" b="1" dirty="0" smtClean="0">
              <a:ln w="18000">
                <a:solidFill>
                  <a:schemeClr val="accent2">
                    <a:satMod val="140000"/>
                  </a:schemeClr>
                </a:solidFill>
                <a:prstDash val="solid"/>
                <a:miter lim="800000"/>
              </a:ln>
              <a:noFill/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  <a:cs typeface="Traditional Arabic" pitchFamily="2" charset="-78"/>
            </a:endParaRPr>
          </a:p>
        </p:txBody>
      </p:sp>
      <p:sp>
        <p:nvSpPr>
          <p:cNvPr id="19" name="Rectangle à coins arrondis 18"/>
          <p:cNvSpPr/>
          <p:nvPr/>
        </p:nvSpPr>
        <p:spPr>
          <a:xfrm>
            <a:off x="6621992" y="485365"/>
            <a:ext cx="612000" cy="288000"/>
          </a:xfrm>
          <a:prstGeom prst="roundRect">
            <a:avLst>
              <a:gd name="adj" fmla="val 50000"/>
            </a:avLst>
          </a:prstGeom>
          <a:solidFill>
            <a:srgbClr val="2212F6"/>
          </a:solidFill>
          <a:ln w="6350">
            <a:solidFill>
              <a:srgbClr val="FFC000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defTabSz="914400"/>
            <a:r>
              <a:rPr lang="ar-MA" sz="1800" dirty="0" smtClean="0">
                <a:solidFill>
                  <a:prstClr val="white"/>
                </a:solidFill>
                <a:cs typeface="(AH) Manal Bold" pitchFamily="2" charset="-78"/>
              </a:rPr>
              <a:t>سابعا</a:t>
            </a:r>
            <a:endParaRPr lang="fr-FR" sz="1800" dirty="0">
              <a:solidFill>
                <a:prstClr val="white"/>
              </a:solidFill>
              <a:cs typeface="(AH) Manal Bold" pitchFamily="2" charset="-78"/>
            </a:endParaRPr>
          </a:p>
        </p:txBody>
      </p:sp>
      <p:grpSp>
        <p:nvGrpSpPr>
          <p:cNvPr id="20" name="Groupe 19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21" name="Rectangle 20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2" name="Connecteur droit 21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e 22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24" name="Rectangle 23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5" name="Connecteur droit 24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e 25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27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38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9" name="Organigramme : Processus 38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8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36" name="Forme libre 35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37" name="Forme libre 36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29" name="Rectangle 28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30" name="Connecteur droit 29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Rectangle 30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32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34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35" name="Connecteur droit 34"/>
              <p:cNvCxnSpPr>
                <a:stCxn id="34" idx="0"/>
                <a:endCxn id="34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" name="Rectangle 32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ZoneTexte 36"/>
          <p:cNvSpPr txBox="1"/>
          <p:nvPr/>
        </p:nvSpPr>
        <p:spPr>
          <a:xfrm>
            <a:off x="0" y="1135278"/>
            <a:ext cx="7217923" cy="7925246"/>
          </a:xfrm>
          <a:prstGeom prst="rect">
            <a:avLst/>
          </a:prstGeom>
          <a:ln w="12700">
            <a:noFill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spAutoFit/>
          </a:bodyPr>
          <a:lstStyle/>
          <a:p>
            <a:pPr algn="ctr" defTabSz="914400" rtl="1"/>
            <a:r>
              <a:rPr lang="fr-FR" sz="100" b="1" spc="50" dirty="0" smtClean="0">
                <a:ln w="13500">
                  <a:solidFill>
                    <a:srgbClr val="4F81BD">
                      <a:shade val="2500"/>
                      <a:alpha val="6500"/>
                    </a:srgbClr>
                  </a:solidFill>
                  <a:prstDash val="solid"/>
                </a:ln>
                <a:solidFill>
                  <a:srgbClr val="4F81BD">
                    <a:tint val="3000"/>
                    <a:alpha val="95000"/>
                  </a:srgb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Times New Roman" pitchFamily="18" charset="0"/>
                <a:cs typeface="Times New Roman" pitchFamily="18" charset="0"/>
              </a:rPr>
              <a:t>0</a:t>
            </a:r>
            <a:r>
              <a:rPr lang="ar-MA" sz="5400" b="1" spc="100" dirty="0" smtClean="0">
                <a:ln w="9525">
                  <a:solidFill>
                    <a:srgbClr val="2212F6"/>
                  </a:solidFill>
                  <a:prstDash val="solid"/>
                </a:ln>
                <a:solidFill>
                  <a:srgbClr val="4F81BD">
                    <a:satMod val="280000"/>
                    <a:tint val="100000"/>
                    <a:alpha val="5700"/>
                  </a:srgbClr>
                </a:solidFill>
                <a:effectLst>
                  <a:outerShdw blurRad="25000" dist="20000" dir="16020000" algn="tl">
                    <a:srgbClr val="4F81BD">
                      <a:satMod val="200000"/>
                      <a:shade val="1000"/>
                      <a:alpha val="60000"/>
                    </a:srgbClr>
                  </a:outerShdw>
                </a:effectLst>
                <a:latin typeface="Ouhod-Bold" pitchFamily="34" charset="-78"/>
                <a:cs typeface="AL-Battar" pitchFamily="2" charset="-78"/>
              </a:rPr>
              <a:t>الجزء الأول</a:t>
            </a:r>
            <a:r>
              <a:rPr lang="fr-FR" sz="100" b="1" spc="50" dirty="0" smtClean="0">
                <a:ln w="13500">
                  <a:solidFill>
                    <a:srgbClr val="4F81BD">
                      <a:shade val="2500"/>
                      <a:alpha val="6500"/>
                    </a:srgbClr>
                  </a:solidFill>
                  <a:prstDash val="solid"/>
                </a:ln>
                <a:solidFill>
                  <a:srgbClr val="4F81BD">
                    <a:tint val="3000"/>
                    <a:alpha val="95000"/>
                  </a:srgb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Times New Roman" pitchFamily="18" charset="0"/>
                <a:cs typeface="Times New Roman" pitchFamily="18" charset="0"/>
              </a:rPr>
              <a:t>0</a:t>
            </a:r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/>
            <a:r>
              <a:rPr lang="ar-MA" sz="3600" b="1" dirty="0" smtClean="0">
                <a:solidFill>
                  <a:srgbClr val="A71993"/>
                </a:solidFill>
                <a:latin typeface="Amiri" pitchFamily="2" charset="-78"/>
                <a:cs typeface="SKR HEAD1 Outlined" pitchFamily="2" charset="-78"/>
              </a:rPr>
              <a:t>- خاص بالتقويم  </a:t>
            </a:r>
            <a:r>
              <a:rPr lang="ar-MA" sz="3600" b="1" dirty="0" err="1" smtClean="0">
                <a:solidFill>
                  <a:srgbClr val="A71993"/>
                </a:solidFill>
                <a:latin typeface="Amiri" pitchFamily="2" charset="-78"/>
                <a:cs typeface="SKR HEAD1 Outlined" pitchFamily="2" charset="-78"/>
              </a:rPr>
              <a:t>التشخيصي-</a:t>
            </a:r>
            <a:endParaRPr lang="ar-MA" sz="3600" b="1" dirty="0">
              <a:solidFill>
                <a:srgbClr val="A71993"/>
              </a:solidFill>
              <a:latin typeface="Amiri" pitchFamily="2" charset="-78"/>
              <a:cs typeface="SKR HEAD1 Outlined" pitchFamily="2" charset="-78"/>
            </a:endParaRPr>
          </a:p>
          <a:p>
            <a:pPr algn="ctr" defTabSz="914400" rtl="1"/>
            <a:endParaRPr lang="ar-MA" sz="4000" dirty="0" smtClean="0">
              <a:solidFill>
                <a:srgbClr val="A71993"/>
              </a:solidFill>
              <a:latin typeface="A Thuluth" pitchFamily="2" charset="-78"/>
              <a:cs typeface="A Thuluth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r>
              <a:rPr lang="ar-MA" sz="4000" b="1" spc="50" dirty="0" smtClean="0">
                <a:ln w="12700" cmpd="sng">
                  <a:solidFill>
                    <a:srgbClr val="A71993"/>
                  </a:solidFill>
                  <a:prstDash val="solid"/>
                </a:ln>
                <a:solidFill>
                  <a:srgbClr val="F79646">
                    <a:lumMod val="20000"/>
                    <a:lumOff val="80000"/>
                  </a:srgbClr>
                </a:solidFill>
                <a:cs typeface="MCS Zamzam S_U normal." pitchFamily="2" charset="-78"/>
              </a:rPr>
              <a:t>اللغة العربية</a:t>
            </a:r>
            <a:endParaRPr lang="ar-MA" sz="4400" b="1" spc="50" dirty="0" smtClean="0">
              <a:ln w="12700" cmpd="sng">
                <a:solidFill>
                  <a:srgbClr val="A71993"/>
                </a:solidFill>
                <a:prstDash val="solid"/>
              </a:ln>
              <a:solidFill>
                <a:srgbClr val="F79646">
                  <a:lumMod val="20000"/>
                  <a:lumOff val="80000"/>
                </a:srgbClr>
              </a:solidFill>
              <a:cs typeface="MCS Zamzam S_U normal." pitchFamily="2" charset="-78"/>
            </a:endParaRPr>
          </a:p>
        </p:txBody>
      </p:sp>
      <p:grpSp>
        <p:nvGrpSpPr>
          <p:cNvPr id="9" name="Groupe 8"/>
          <p:cNvGrpSpPr/>
          <p:nvPr/>
        </p:nvGrpSpPr>
        <p:grpSpPr>
          <a:xfrm>
            <a:off x="512317" y="1403067"/>
            <a:ext cx="6192000" cy="6485"/>
            <a:chOff x="687421" y="1546698"/>
            <a:chExt cx="5869022" cy="6485"/>
          </a:xfrm>
        </p:grpSpPr>
        <p:cxnSp>
          <p:nvCxnSpPr>
            <p:cNvPr id="3" name="Connecteur droit 2"/>
            <p:cNvCxnSpPr/>
            <p:nvPr/>
          </p:nvCxnSpPr>
          <p:spPr>
            <a:xfrm flipH="1">
              <a:off x="5019472" y="1546698"/>
              <a:ext cx="1536971" cy="0"/>
            </a:xfrm>
            <a:prstGeom prst="line">
              <a:avLst/>
            </a:prstGeom>
            <a:ln w="12700">
              <a:solidFill>
                <a:srgbClr val="0070C0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necteur droit 40"/>
            <p:cNvCxnSpPr/>
            <p:nvPr/>
          </p:nvCxnSpPr>
          <p:spPr>
            <a:xfrm>
              <a:off x="687421" y="1553183"/>
              <a:ext cx="1536971" cy="0"/>
            </a:xfrm>
            <a:prstGeom prst="line">
              <a:avLst/>
            </a:prstGeom>
            <a:ln w="12700">
              <a:solidFill>
                <a:srgbClr val="0070C0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Forme libre 41"/>
          <p:cNvSpPr/>
          <p:nvPr/>
        </p:nvSpPr>
        <p:spPr>
          <a:xfrm>
            <a:off x="5073445" y="1406899"/>
            <a:ext cx="680988" cy="923346"/>
          </a:xfrm>
          <a:custGeom>
            <a:avLst/>
            <a:gdLst>
              <a:gd name="connsiteX0" fmla="*/ 735106 w 735106"/>
              <a:gd name="connsiteY0" fmla="*/ 0 h 1353670"/>
              <a:gd name="connsiteX1" fmla="*/ 0 w 735106"/>
              <a:gd name="connsiteY1" fmla="*/ 1353670 h 1353670"/>
              <a:gd name="connsiteX2" fmla="*/ 0 w 735106"/>
              <a:gd name="connsiteY2" fmla="*/ 1353670 h 1353670"/>
              <a:gd name="connsiteX3" fmla="*/ 0 w 735106"/>
              <a:gd name="connsiteY3" fmla="*/ 1353670 h 1353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5106" h="1353670">
                <a:moveTo>
                  <a:pt x="735106" y="0"/>
                </a:moveTo>
                <a:lnTo>
                  <a:pt x="0" y="1353670"/>
                </a:lnTo>
                <a:lnTo>
                  <a:pt x="0" y="1353670"/>
                </a:lnTo>
                <a:lnTo>
                  <a:pt x="0" y="1353670"/>
                </a:lnTo>
              </a:path>
            </a:pathLst>
          </a:custGeom>
          <a:ln w="12700">
            <a:solidFill>
              <a:srgbClr val="A71993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black"/>
              </a:solidFill>
            </a:endParaRPr>
          </a:p>
        </p:txBody>
      </p:sp>
      <p:sp>
        <p:nvSpPr>
          <p:cNvPr id="61" name="Forme libre 60"/>
          <p:cNvSpPr/>
          <p:nvPr/>
        </p:nvSpPr>
        <p:spPr>
          <a:xfrm flipH="1">
            <a:off x="1487018" y="1416423"/>
            <a:ext cx="489266" cy="825332"/>
          </a:xfrm>
          <a:custGeom>
            <a:avLst/>
            <a:gdLst>
              <a:gd name="connsiteX0" fmla="*/ 735106 w 735106"/>
              <a:gd name="connsiteY0" fmla="*/ 0 h 1353670"/>
              <a:gd name="connsiteX1" fmla="*/ 0 w 735106"/>
              <a:gd name="connsiteY1" fmla="*/ 1353670 h 1353670"/>
              <a:gd name="connsiteX2" fmla="*/ 0 w 735106"/>
              <a:gd name="connsiteY2" fmla="*/ 1353670 h 1353670"/>
              <a:gd name="connsiteX3" fmla="*/ 0 w 735106"/>
              <a:gd name="connsiteY3" fmla="*/ 1353670 h 1353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5106" h="1353670">
                <a:moveTo>
                  <a:pt x="735106" y="0"/>
                </a:moveTo>
                <a:lnTo>
                  <a:pt x="0" y="1353670"/>
                </a:lnTo>
                <a:lnTo>
                  <a:pt x="0" y="1353670"/>
                </a:lnTo>
                <a:lnTo>
                  <a:pt x="0" y="1353670"/>
                </a:lnTo>
              </a:path>
            </a:pathLst>
          </a:custGeom>
          <a:ln w="12700">
            <a:solidFill>
              <a:srgbClr val="A71993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black"/>
              </a:solidFill>
            </a:endParaRPr>
          </a:p>
        </p:txBody>
      </p:sp>
      <p:pic>
        <p:nvPicPr>
          <p:cNvPr id="1027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276351" y="7136574"/>
            <a:ext cx="4591050" cy="490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38" name="Groupe 37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39" name="Rectangle 3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0" name="Connecteur droit 3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oupe 42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44" name="Rectangle 43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5" name="Connecteur droit 44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Groupe 45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47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58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Organigramme : Processus 58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8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56" name="Forme libre 55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57" name="Forme libre 56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50" name="Connecteur droit 49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50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52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54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55" name="Connecteur droit 54"/>
              <p:cNvCxnSpPr>
                <a:stCxn id="54" idx="0"/>
                <a:endCxn id="54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3" name="Rectangle 52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29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0"/>
            <a:ext cx="6747642" cy="693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3983577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9999025"/>
            <a:ext cx="7561263" cy="694375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aphicFrame>
        <p:nvGraphicFramePr>
          <p:cNvPr id="25" name="Tableau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354889" y="372281"/>
          <a:ext cx="6833790" cy="95173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75"/>
                <a:gridCol w="3979381"/>
                <a:gridCol w="654835"/>
                <a:gridCol w="486928"/>
                <a:gridCol w="780766"/>
                <a:gridCol w="528905"/>
              </a:tblGrid>
              <a:tr h="449650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8192808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868849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546639" y="4100312"/>
            <a:ext cx="6502400" cy="1346196"/>
            <a:chOff x="498247" y="4686454"/>
            <a:chExt cx="6877050" cy="1346196"/>
          </a:xfrm>
        </p:grpSpPr>
        <p:sp>
          <p:nvSpPr>
            <p:cNvPr id="6" name="Rectangle à coins arrondis 5"/>
            <p:cNvSpPr/>
            <p:nvPr/>
          </p:nvSpPr>
          <p:spPr>
            <a:xfrm>
              <a:off x="498247" y="4688830"/>
              <a:ext cx="6877050" cy="1343025"/>
            </a:xfrm>
            <a:prstGeom prst="roundRect">
              <a:avLst>
                <a:gd name="adj" fmla="val 15958"/>
              </a:avLst>
            </a:prstGeom>
            <a:solidFill>
              <a:srgbClr val="F066DC"/>
            </a:solidFill>
            <a:ln w="12700">
              <a:solidFill>
                <a:srgbClr val="A719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7" name="Arrondir un rectangle avec un coin diagonal 6"/>
            <p:cNvSpPr/>
            <p:nvPr/>
          </p:nvSpPr>
          <p:spPr>
            <a:xfrm>
              <a:off x="652201" y="4689625"/>
              <a:ext cx="6572249" cy="1343025"/>
            </a:xfrm>
            <a:prstGeom prst="round2DiagRect">
              <a:avLst>
                <a:gd name="adj1" fmla="val 20922"/>
                <a:gd name="adj2" fmla="val 2723"/>
              </a:avLst>
            </a:prstGeom>
            <a:ln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ar-MA" sz="3200" b="1" dirty="0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أنشطة التقويم التشخيصي</a:t>
              </a:r>
              <a:endParaRPr lang="fr-FR" sz="3200" b="1" dirty="0">
                <a:solidFill>
                  <a:srgbClr val="C00000"/>
                </a:solidFill>
                <a:latin typeface="Segoe UI" pitchFamily="34" charset="0"/>
                <a:cs typeface="Segoe UI" pitchFamily="34" charset="0"/>
              </a:endParaRPr>
            </a:p>
          </p:txBody>
        </p:sp>
        <p:cxnSp>
          <p:nvCxnSpPr>
            <p:cNvPr id="8" name="Connecteur droit 7"/>
            <p:cNvCxnSpPr/>
            <p:nvPr/>
          </p:nvCxnSpPr>
          <p:spPr>
            <a:xfrm flipV="1">
              <a:off x="2700076" y="6029479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 droit 8"/>
            <p:cNvCxnSpPr/>
            <p:nvPr/>
          </p:nvCxnSpPr>
          <p:spPr>
            <a:xfrm flipV="1">
              <a:off x="2700076" y="4686454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Groupe 9"/>
          <p:cNvGrpSpPr/>
          <p:nvPr/>
        </p:nvGrpSpPr>
        <p:grpSpPr>
          <a:xfrm>
            <a:off x="3273978" y="1004048"/>
            <a:ext cx="1446230" cy="991648"/>
            <a:chOff x="3250532" y="2628217"/>
            <a:chExt cx="1446230" cy="991648"/>
          </a:xfrm>
        </p:grpSpPr>
        <p:sp>
          <p:nvSpPr>
            <p:cNvPr id="11" name="ZoneTexte 4"/>
            <p:cNvSpPr txBox="1"/>
            <p:nvPr/>
          </p:nvSpPr>
          <p:spPr>
            <a:xfrm>
              <a:off x="3250532" y="2773494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grpSp>
          <p:nvGrpSpPr>
            <p:cNvPr id="12" name="Groupe 3"/>
            <p:cNvGrpSpPr/>
            <p:nvPr/>
          </p:nvGrpSpPr>
          <p:grpSpPr>
            <a:xfrm>
              <a:off x="3422837" y="2628217"/>
              <a:ext cx="1080000" cy="846369"/>
              <a:chOff x="3422837" y="2637742"/>
              <a:chExt cx="1080000" cy="846369"/>
            </a:xfrm>
          </p:grpSpPr>
          <p:cxnSp>
            <p:nvCxnSpPr>
              <p:cNvPr id="13" name="Connecteur droit 12"/>
              <p:cNvCxnSpPr/>
              <p:nvPr/>
            </p:nvCxnSpPr>
            <p:spPr>
              <a:xfrm>
                <a:off x="3422837" y="3278823"/>
                <a:ext cx="1080000" cy="0"/>
              </a:xfrm>
              <a:prstGeom prst="line">
                <a:avLst/>
              </a:prstGeom>
              <a:ln w="9525">
                <a:solidFill>
                  <a:srgbClr val="A71993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ZoneTexte 32"/>
              <p:cNvSpPr txBox="1"/>
              <p:nvPr/>
            </p:nvSpPr>
            <p:spPr>
              <a:xfrm>
                <a:off x="3689984" y="2637742"/>
                <a:ext cx="558166" cy="8463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fr-FR" sz="2800" dirty="0" smtClean="0">
                    <a:solidFill>
                      <a:srgbClr val="008000"/>
                    </a:solidFill>
                    <a:latin typeface="Cirkledingz"/>
                    <a:sym typeface="Wingdings 2"/>
                  </a:rPr>
                  <a:t>W</a:t>
                </a:r>
                <a:endParaRPr lang="fr-FR" sz="2800" dirty="0">
                  <a:solidFill>
                    <a:srgbClr val="008000"/>
                  </a:solidFill>
                </a:endParaRPr>
              </a:p>
            </p:txBody>
          </p:sp>
        </p:grpSp>
      </p:grpSp>
      <p:grpSp>
        <p:nvGrpSpPr>
          <p:cNvPr id="15" name="Groupe 14"/>
          <p:cNvGrpSpPr/>
          <p:nvPr/>
        </p:nvGrpSpPr>
        <p:grpSpPr>
          <a:xfrm>
            <a:off x="3406106" y="7924369"/>
            <a:ext cx="1446230" cy="968956"/>
            <a:chOff x="3202907" y="8203619"/>
            <a:chExt cx="1446230" cy="968956"/>
          </a:xfrm>
        </p:grpSpPr>
        <p:cxnSp>
          <p:nvCxnSpPr>
            <p:cNvPr id="16" name="Connecteur droit 15"/>
            <p:cNvCxnSpPr/>
            <p:nvPr/>
          </p:nvCxnSpPr>
          <p:spPr>
            <a:xfrm rot="10800000">
              <a:off x="3387307" y="8550373"/>
              <a:ext cx="1080000" cy="0"/>
            </a:xfrm>
            <a:prstGeom prst="line">
              <a:avLst/>
            </a:prstGeom>
            <a:ln w="9525">
              <a:solidFill>
                <a:srgbClr val="A71993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ZoneTexte 4"/>
            <p:cNvSpPr txBox="1"/>
            <p:nvPr/>
          </p:nvSpPr>
          <p:spPr>
            <a:xfrm rot="10800000">
              <a:off x="3202907" y="8203619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sp>
          <p:nvSpPr>
            <p:cNvPr id="18" name="ZoneTexte 32"/>
            <p:cNvSpPr txBox="1"/>
            <p:nvPr/>
          </p:nvSpPr>
          <p:spPr>
            <a:xfrm rot="10800000">
              <a:off x="3641994" y="8326206"/>
              <a:ext cx="558166" cy="846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sz="2800" dirty="0" smtClean="0">
                  <a:solidFill>
                    <a:srgbClr val="008000"/>
                  </a:solidFill>
                  <a:latin typeface="Cirkledingz"/>
                  <a:sym typeface="Wingdings 2"/>
                </a:rPr>
                <a:t>W</a:t>
              </a:r>
              <a:endParaRPr lang="fr-FR" sz="2800" dirty="0">
                <a:solidFill>
                  <a:srgbClr val="008000"/>
                </a:solidFill>
              </a:endParaRPr>
            </a:p>
          </p:txBody>
        </p:sp>
      </p:grpSp>
      <p:grpSp>
        <p:nvGrpSpPr>
          <p:cNvPr id="19" name="Groupe 18"/>
          <p:cNvGrpSpPr/>
          <p:nvPr/>
        </p:nvGrpSpPr>
        <p:grpSpPr>
          <a:xfrm>
            <a:off x="1807934" y="6081985"/>
            <a:ext cx="4038957" cy="216000"/>
            <a:chOff x="841257" y="4203691"/>
            <a:chExt cx="8069876" cy="398850"/>
          </a:xfrm>
          <a:solidFill>
            <a:srgbClr val="50B60A"/>
          </a:solidFill>
        </p:grpSpPr>
        <p:sp>
          <p:nvSpPr>
            <p:cNvPr id="20" name="Forme libre 19"/>
            <p:cNvSpPr/>
            <p:nvPr/>
          </p:nvSpPr>
          <p:spPr>
            <a:xfrm>
              <a:off x="4641442" y="4205035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1" name="Forme libre 20"/>
            <p:cNvSpPr/>
            <p:nvPr/>
          </p:nvSpPr>
          <p:spPr>
            <a:xfrm rot="10800000">
              <a:off x="4355976" y="4203691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2" name="Ellipse 21"/>
            <p:cNvSpPr/>
            <p:nvPr/>
          </p:nvSpPr>
          <p:spPr>
            <a:xfrm>
              <a:off x="5338507" y="4278109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3" name="Ellipse 22"/>
            <p:cNvSpPr/>
            <p:nvPr/>
          </p:nvSpPr>
          <p:spPr>
            <a:xfrm>
              <a:off x="4143351" y="4276263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4" name="Ellipse 23"/>
            <p:cNvSpPr/>
            <p:nvPr/>
          </p:nvSpPr>
          <p:spPr>
            <a:xfrm>
              <a:off x="5687189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5" name="Ellipse 24"/>
            <p:cNvSpPr/>
            <p:nvPr/>
          </p:nvSpPr>
          <p:spPr>
            <a:xfrm>
              <a:off x="3848864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6" name="Forme libre 25"/>
            <p:cNvSpPr/>
            <p:nvPr/>
          </p:nvSpPr>
          <p:spPr>
            <a:xfrm>
              <a:off x="6033025" y="4317866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7" name="Forme libre 26"/>
            <p:cNvSpPr/>
            <p:nvPr/>
          </p:nvSpPr>
          <p:spPr>
            <a:xfrm flipH="1">
              <a:off x="985257" y="4317865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8" name="Ellipse 27"/>
            <p:cNvSpPr/>
            <p:nvPr/>
          </p:nvSpPr>
          <p:spPr>
            <a:xfrm>
              <a:off x="8767133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9" name="Ellipse 28"/>
            <p:cNvSpPr/>
            <p:nvPr/>
          </p:nvSpPr>
          <p:spPr>
            <a:xfrm>
              <a:off x="841257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</p:grpSp>
      <p:pic>
        <p:nvPicPr>
          <p:cNvPr id="30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4729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73" name="Groupe 72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74" name="Rectangle 73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5" name="Connecteur droit 74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Groupe 75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77" name="Rectangle 76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8" name="Connecteur droit 77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e 78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80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91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rganigramme : Processus 91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81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89" name="Forme libre 88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90" name="Forme libre 89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82" name="Rectangle 81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83" name="Connecteur droit 82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Rectangle 83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85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87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88" name="Connecteur droit 87"/>
              <p:cNvCxnSpPr>
                <a:stCxn id="87" idx="0"/>
                <a:endCxn id="87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6" name="Rectangle 85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1172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306258" y="10070757"/>
            <a:ext cx="7255005" cy="622643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25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0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1172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306258" y="10070757"/>
            <a:ext cx="7255005" cy="622643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25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2051" name="Rectangle 3"/>
          <p:cNvSpPr>
            <a:spLocks noChangeArrowheads="1"/>
          </p:cNvSpPr>
          <p:nvPr/>
        </p:nvSpPr>
        <p:spPr bwMode="auto">
          <a:xfrm>
            <a:off x="254442" y="222637"/>
            <a:ext cx="6106601" cy="788793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10" name="Demi-cadre 9"/>
          <p:cNvSpPr/>
          <p:nvPr/>
        </p:nvSpPr>
        <p:spPr>
          <a:xfrm rot="5400000">
            <a:off x="6355559" y="216856"/>
            <a:ext cx="836519" cy="859875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12" name="Groupe 11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13" name="Rectangle 12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4" name="Connecteur droit 13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e 14"/>
          <p:cNvGrpSpPr/>
          <p:nvPr/>
        </p:nvGrpSpPr>
        <p:grpSpPr>
          <a:xfrm flipH="1">
            <a:off x="-1" y="0"/>
            <a:ext cx="311728" cy="10693400"/>
            <a:chOff x="7222157" y="0"/>
            <a:chExt cx="326898" cy="10693400"/>
          </a:xfrm>
        </p:grpSpPr>
        <p:sp>
          <p:nvSpPr>
            <p:cNvPr id="16" name="Rectangle 15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7" name="Connecteur droit 16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e 17"/>
          <p:cNvGrpSpPr/>
          <p:nvPr/>
        </p:nvGrpSpPr>
        <p:grpSpPr>
          <a:xfrm>
            <a:off x="306258" y="10070757"/>
            <a:ext cx="7255005" cy="622643"/>
            <a:chOff x="314325" y="9999025"/>
            <a:chExt cx="7255005" cy="694375"/>
          </a:xfrm>
        </p:grpSpPr>
        <p:grpSp>
          <p:nvGrpSpPr>
            <p:cNvPr id="19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30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Organigramme : Processus 30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0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8" name="Forme libre 27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9" name="Forme libre 28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21" name="Rectangle 20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22" name="Connecteur droit 21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Rectangle 22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4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6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7" name="Connecteur droit 26"/>
              <p:cNvCxnSpPr>
                <a:stCxn id="26" idx="0"/>
                <a:endCxn id="26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Rectangle 24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280959" y="222637"/>
            <a:ext cx="6058058" cy="788793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Demi-cadre 6"/>
          <p:cNvSpPr/>
          <p:nvPr/>
        </p:nvSpPr>
        <p:spPr>
          <a:xfrm rot="5400000">
            <a:off x="6344551" y="209394"/>
            <a:ext cx="858533" cy="859875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8" name="Groupe 7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 flipH="1">
            <a:off x="-1" y="0"/>
            <a:ext cx="290946" cy="10693400"/>
            <a:chOff x="7222157" y="0"/>
            <a:chExt cx="326898" cy="10693400"/>
          </a:xfrm>
        </p:grpSpPr>
        <p:sp>
          <p:nvSpPr>
            <p:cNvPr id="12" name="Rectangle 1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>
            <a:off x="306258" y="10058400"/>
            <a:ext cx="7255005" cy="635000"/>
            <a:chOff x="314325" y="9999025"/>
            <a:chExt cx="7255005" cy="694375"/>
          </a:xfrm>
        </p:grpSpPr>
        <p:grpSp>
          <p:nvGrpSpPr>
            <p:cNvPr id="1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Organigramme : Processus 2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4" name="Forme libre 2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5" name="Forme libre 2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7" name="Rectangle 1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8" name="Connecteur droit 1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ectangle 1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3" name="Connecteur droit 22"/>
              <p:cNvCxnSpPr>
                <a:stCxn id="22" idx="0"/>
                <a:endCxn id="2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Rectangle 2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280958" y="222637"/>
            <a:ext cx="6103939" cy="788793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Demi-cadre 6"/>
          <p:cNvSpPr/>
          <p:nvPr/>
        </p:nvSpPr>
        <p:spPr>
          <a:xfrm rot="5400000">
            <a:off x="6379189" y="231675"/>
            <a:ext cx="821462" cy="802956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8" name="Groupe 7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 flipH="1">
            <a:off x="-1" y="0"/>
            <a:ext cx="267196" cy="10693400"/>
            <a:chOff x="7222157" y="0"/>
            <a:chExt cx="326898" cy="10693400"/>
          </a:xfrm>
        </p:grpSpPr>
        <p:sp>
          <p:nvSpPr>
            <p:cNvPr id="12" name="Rectangle 1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>
            <a:off x="306258" y="10046043"/>
            <a:ext cx="7255005" cy="647357"/>
            <a:chOff x="314325" y="9999025"/>
            <a:chExt cx="7255005" cy="694375"/>
          </a:xfrm>
        </p:grpSpPr>
        <p:grpSp>
          <p:nvGrpSpPr>
            <p:cNvPr id="1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Organigramme : Processus 2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4" name="Forme libre 2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5" name="Forme libre 2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7" name="Rectangle 1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8" name="Connecteur droit 1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ectangle 1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3" name="Connecteur droit 22"/>
              <p:cNvCxnSpPr>
                <a:stCxn id="22" idx="0"/>
                <a:endCxn id="2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Rectangle 2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280958" y="234778"/>
            <a:ext cx="6103939" cy="776652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10" name="Demi-cadre 9"/>
          <p:cNvSpPr/>
          <p:nvPr/>
        </p:nvSpPr>
        <p:spPr>
          <a:xfrm rot="5400000">
            <a:off x="6371660" y="236504"/>
            <a:ext cx="836519" cy="827670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12" name="Rectangle 11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 flipH="1">
            <a:off x="-1" y="0"/>
            <a:ext cx="237507" cy="10693400"/>
            <a:chOff x="7222157" y="0"/>
            <a:chExt cx="326898" cy="10693400"/>
          </a:xfrm>
        </p:grpSpPr>
        <p:sp>
          <p:nvSpPr>
            <p:cNvPr id="15" name="Rectangle 14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6" name="Connecteur droit 15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e 16"/>
          <p:cNvGrpSpPr/>
          <p:nvPr/>
        </p:nvGrpSpPr>
        <p:grpSpPr>
          <a:xfrm>
            <a:off x="225632" y="10046043"/>
            <a:ext cx="7335632" cy="647357"/>
            <a:chOff x="314325" y="9999025"/>
            <a:chExt cx="7255005" cy="694375"/>
          </a:xfrm>
        </p:grpSpPr>
        <p:grpSp>
          <p:nvGrpSpPr>
            <p:cNvPr id="18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9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Organigramme : Processus 29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9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7" name="Forme libre 26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8" name="Forme libre 27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20" name="Rectangle 19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21" name="Connecteur droit 20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1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3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5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6" name="Connecteur droit 25"/>
              <p:cNvCxnSpPr>
                <a:stCxn id="25" idx="0"/>
                <a:endCxn id="25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" name="Rectangle 23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280958" y="222637"/>
            <a:ext cx="6070415" cy="788793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Demi-cadre 6"/>
          <p:cNvSpPr/>
          <p:nvPr/>
        </p:nvSpPr>
        <p:spPr>
          <a:xfrm rot="5400000">
            <a:off x="6355559" y="220401"/>
            <a:ext cx="836519" cy="859875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8" name="Groupe 7"/>
          <p:cNvGrpSpPr/>
          <p:nvPr/>
        </p:nvGrpSpPr>
        <p:grpSpPr>
          <a:xfrm>
            <a:off x="7222157" y="0"/>
            <a:ext cx="320457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 flipH="1">
            <a:off x="-2" y="0"/>
            <a:ext cx="249383" cy="10693400"/>
            <a:chOff x="7222157" y="0"/>
            <a:chExt cx="326898" cy="10693400"/>
          </a:xfrm>
        </p:grpSpPr>
        <p:sp>
          <p:nvSpPr>
            <p:cNvPr id="12" name="Rectangle 1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>
            <a:off x="0" y="10070757"/>
            <a:ext cx="7561263" cy="622643"/>
            <a:chOff x="314325" y="9999025"/>
            <a:chExt cx="7255005" cy="694375"/>
          </a:xfrm>
        </p:grpSpPr>
        <p:grpSp>
          <p:nvGrpSpPr>
            <p:cNvPr id="1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Organigramme : Processus 2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4" name="Forme libre 2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5" name="Forme libre 2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7" name="Rectangle 1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8" name="Connecteur droit 1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ectangle 1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3" name="Connecteur droit 22"/>
              <p:cNvCxnSpPr>
                <a:stCxn id="22" idx="0"/>
                <a:endCxn id="2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Rectangle 2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/>
          <p:cNvGraphicFramePr>
            <a:graphicFrameLocks noGrp="1"/>
          </p:cNvGraphicFramePr>
          <p:nvPr/>
        </p:nvGraphicFramePr>
        <p:xfrm>
          <a:off x="261259" y="1045010"/>
          <a:ext cx="6923312" cy="8960326"/>
        </p:xfrm>
        <a:graphic>
          <a:graphicData uri="http://schemas.openxmlformats.org/drawingml/2006/table">
            <a:tbl>
              <a:tblPr rtl="1"/>
              <a:tblGrid>
                <a:gridCol w="288757"/>
                <a:gridCol w="1045633"/>
                <a:gridCol w="372914"/>
                <a:gridCol w="186189"/>
                <a:gridCol w="186189"/>
                <a:gridCol w="186189"/>
                <a:gridCol w="186189"/>
                <a:gridCol w="186189"/>
                <a:gridCol w="186189"/>
                <a:gridCol w="186189"/>
                <a:gridCol w="372914"/>
                <a:gridCol w="372914"/>
                <a:gridCol w="186189"/>
                <a:gridCol w="186189"/>
                <a:gridCol w="186189"/>
                <a:gridCol w="186189"/>
                <a:gridCol w="186189"/>
                <a:gridCol w="447078"/>
                <a:gridCol w="447078"/>
                <a:gridCol w="372914"/>
                <a:gridCol w="447078"/>
                <a:gridCol w="521764"/>
              </a:tblGrid>
              <a:tr h="217885">
                <a:tc rowSpan="3" gridSpan="2"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latin typeface="Times New Roman"/>
                          <a:ea typeface="Times New Roman"/>
                        </a:rPr>
                        <a:t>                  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050" b="1" dirty="0">
                          <a:latin typeface="Times New Roman"/>
                          <a:ea typeface="Times New Roman"/>
                        </a:rPr>
                        <a:t>             </a:t>
                      </a:r>
                      <a:r>
                        <a:rPr lang="ar-MA" sz="105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050" b="1" dirty="0" smtClean="0">
                          <a:latin typeface="Times New Roman"/>
                          <a:ea typeface="Times New Roman"/>
                        </a:rPr>
                        <a:t> مجالات الاختبار</a:t>
                      </a:r>
                      <a:endParaRPr lang="ar-MA" sz="105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endParaRPr lang="fr-FR" sz="1100" b="1" dirty="0" smtClean="0">
                        <a:latin typeface="Times New Roman"/>
                        <a:ea typeface="Times New Roman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1100" b="1" dirty="0" smtClean="0">
                          <a:latin typeface="Times New Roman"/>
                          <a:ea typeface="Times New Roman"/>
                        </a:rPr>
                        <a:t>  </a:t>
                      </a:r>
                      <a:r>
                        <a:rPr lang="ar-SA" sz="1100" b="1" dirty="0">
                          <a:latin typeface="Times New Roman"/>
                          <a:ea typeface="Times New Roman"/>
                        </a:rPr>
                        <a:t>أسماء المتعلمين     </a:t>
                      </a:r>
                      <a:endParaRPr lang="fr-FR" sz="11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 rowSpan="3"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9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002060"/>
                          </a:solidFill>
                          <a:latin typeface="Times New Roman"/>
                          <a:ea typeface="Times New Roman"/>
                        </a:rPr>
                        <a:t>مجال القراءة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7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solidFill>
                            <a:srgbClr val="00B050"/>
                          </a:solidFill>
                          <a:latin typeface="Times New Roman"/>
                          <a:ea typeface="Times New Roman"/>
                        </a:rPr>
                        <a:t>مجال الدرس اللغوي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800" b="1" dirty="0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مجال </a:t>
                      </a:r>
                      <a:r>
                        <a:rPr lang="ar-SA" sz="800" b="1" dirty="0" err="1">
                          <a:solidFill>
                            <a:srgbClr val="7030A0"/>
                          </a:solidFill>
                          <a:latin typeface="Times New Roman"/>
                          <a:ea typeface="Times New Roman"/>
                        </a:rPr>
                        <a:t>التعبيروالإنشاء</a:t>
                      </a:r>
                      <a:endParaRPr lang="fr-FR" sz="8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التحكم </a:t>
                      </a:r>
                      <a:endParaRPr lang="ar-MA" sz="900" b="1" dirty="0" smtClean="0">
                        <a:solidFill>
                          <a:srgbClr val="984806"/>
                        </a:solidFill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 smtClean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في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الاختبار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900" b="1" dirty="0">
                          <a:solidFill>
                            <a:srgbClr val="984806"/>
                          </a:solidFill>
                          <a:latin typeface="Times New Roman"/>
                          <a:ea typeface="Times New Roman"/>
                        </a:rPr>
                        <a:t>20/13</a:t>
                      </a:r>
                      <a:endParaRPr lang="fr-FR" sz="9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 err="1">
                          <a:latin typeface="Times New Roman"/>
                          <a:ea typeface="Times New Roman"/>
                        </a:rPr>
                        <a:t>متحكم /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غير متحكم</a:t>
                      </a:r>
                      <a:endParaRPr lang="fr-FR" sz="1000" b="1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8/5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الأسئلة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 التحكم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سؤال واحد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عتبة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التحكم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400" b="1" dirty="0">
                          <a:solidFill>
                            <a:srgbClr val="C00000"/>
                          </a:solidFill>
                          <a:latin typeface="Times New Roman"/>
                          <a:ea typeface="Times New Roman"/>
                        </a:rPr>
                        <a:t>6/4</a:t>
                      </a: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2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7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8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1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2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3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4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>
                          <a:latin typeface="Times New Roman"/>
                          <a:ea typeface="Times New Roman"/>
                        </a:rPr>
                        <a:t>5</a:t>
                      </a:r>
                      <a:endParaRPr lang="fr-FR" sz="10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SA" sz="1000" b="1" dirty="0">
                          <a:latin typeface="Times New Roman"/>
                          <a:ea typeface="Times New Roman"/>
                        </a:rPr>
                        <a:t>6</a:t>
                      </a:r>
                      <a:endParaRPr lang="fr-FR" sz="10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 anchor="ctr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01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02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07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08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09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16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19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23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27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29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30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34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35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36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37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38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39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40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41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42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>
                          <a:latin typeface="Times New Roman"/>
                          <a:ea typeface="Times New Roman"/>
                        </a:rPr>
                        <a:t>43</a:t>
                      </a:r>
                      <a:endParaRPr lang="fr-FR" sz="11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44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45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  <a:tr h="179881"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r>
                        <a:rPr lang="ar-MA" sz="1100" b="1" dirty="0">
                          <a:latin typeface="Times New Roman"/>
                          <a:ea typeface="Times New Roman"/>
                        </a:rPr>
                        <a:t>46</a:t>
                      </a:r>
                      <a:endParaRPr lang="fr-FR" sz="11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>
                        <a:spcAft>
                          <a:spcPts val="0"/>
                        </a:spcAft>
                      </a:pPr>
                      <a:endParaRPr lang="fr-FR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spcAft>
                          <a:spcPts val="0"/>
                        </a:spcAft>
                      </a:pPr>
                      <a:endParaRPr lang="ar-SA" sz="400" dirty="0">
                        <a:latin typeface="Times New Roman"/>
                        <a:ea typeface="Times New Roman"/>
                      </a:endParaRPr>
                    </a:p>
                  </a:txBody>
                  <a:tcPr marL="25120" marR="25120" marT="0" marB="0">
                    <a:lnL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5B8B7"/>
                    </a:solidFill>
                  </a:tcPr>
                </a:tc>
              </a:tr>
            </a:tbl>
          </a:graphicData>
        </a:graphic>
      </p:graphicFrame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280959" y="210065"/>
            <a:ext cx="6082772" cy="801365"/>
          </a:xfrm>
          <a:prstGeom prst="rect">
            <a:avLst/>
          </a:prstGeom>
          <a:ln>
            <a:solidFill>
              <a:srgbClr val="7030A0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تقويم المستلزمات الدراسية </a:t>
            </a:r>
            <a:r>
              <a:rPr kumimoji="0" lang="ar-MA" sz="1800" b="1" i="0" u="none" strike="noStrike" cap="none" normalizeH="0" baseline="0" dirty="0" err="1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2020 </a:t>
            </a:r>
            <a:r>
              <a:rPr kumimoji="0" lang="ar-MA" sz="18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- 2021</a:t>
            </a: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شبكة استثمار نتائج التقويم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التشخيصي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مادة اللغة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العربية  </a:t>
            </a:r>
            <a:r>
              <a:rPr kumimoji="0" lang="ar-MA" sz="1500" b="1" i="0" u="none" strike="noStrike" cap="none" normalizeH="0" baseline="0" dirty="0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- </a:t>
            </a:r>
            <a:r>
              <a:rPr kumimoji="0" lang="ar-MA" sz="1500" b="1" i="0" u="none" strike="noStrike" cap="none" normalizeH="0" baseline="0" dirty="0" err="1" smtClean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القسم: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. .</a:t>
            </a:r>
            <a:r>
              <a:rPr lang="ar-MA" sz="1500" b="1" dirty="0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 </a:t>
            </a:r>
            <a:r>
              <a:rPr lang="ar-MA" sz="1500" b="1" dirty="0" err="1" smtClean="0">
                <a:solidFill>
                  <a:schemeClr val="accent4">
                    <a:lumMod val="60000"/>
                    <a:lumOff val="40000"/>
                  </a:schemeClr>
                </a:solidFill>
                <a:latin typeface="Calibri" pitchFamily="34" charset="0"/>
                <a:ea typeface="Arial" pitchFamily="34" charset="0"/>
                <a:cs typeface="Andalus" pitchFamily="2" charset="-78"/>
              </a:rPr>
              <a:t>.</a:t>
            </a:r>
            <a:endParaRPr kumimoji="0" lang="fr-FR" sz="1500" b="0" i="0" u="none" strike="noStrike" cap="none" normalizeH="0" baseline="0" dirty="0" smtClean="0">
              <a:ln>
                <a:noFill/>
              </a:ln>
              <a:solidFill>
                <a:schemeClr val="accent4">
                  <a:lumMod val="60000"/>
                  <a:lumOff val="40000"/>
                </a:schemeClr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Demi-cadre 6"/>
          <p:cNvSpPr/>
          <p:nvPr/>
        </p:nvSpPr>
        <p:spPr>
          <a:xfrm rot="5400000">
            <a:off x="6348297" y="213140"/>
            <a:ext cx="846177" cy="864740"/>
          </a:xfrm>
          <a:prstGeom prst="halfFrame">
            <a:avLst>
              <a:gd name="adj1" fmla="val 18479"/>
              <a:gd name="adj2" fmla="val 20095"/>
            </a:avLst>
          </a:prstGeom>
          <a:solidFill>
            <a:schemeClr val="bg1">
              <a:lumMod val="95000"/>
            </a:schemeClr>
          </a:solidFill>
          <a:ln w="6350">
            <a:solidFill>
              <a:srgbClr val="00B0F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 dirty="0">
              <a:solidFill>
                <a:prstClr val="black"/>
              </a:solidFill>
            </a:endParaRPr>
          </a:p>
        </p:txBody>
      </p:sp>
      <p:grpSp>
        <p:nvGrpSpPr>
          <p:cNvPr id="8" name="Groupe 7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9" name="Rectangle 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 flipH="1">
            <a:off x="-2" y="0"/>
            <a:ext cx="308760" cy="10693400"/>
            <a:chOff x="7222157" y="0"/>
            <a:chExt cx="326898" cy="10693400"/>
          </a:xfrm>
        </p:grpSpPr>
        <p:sp>
          <p:nvSpPr>
            <p:cNvPr id="12" name="Rectangle 1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e 13"/>
          <p:cNvGrpSpPr/>
          <p:nvPr/>
        </p:nvGrpSpPr>
        <p:grpSpPr>
          <a:xfrm>
            <a:off x="0" y="10099964"/>
            <a:ext cx="7561263" cy="593436"/>
            <a:chOff x="314325" y="9999025"/>
            <a:chExt cx="7255005" cy="694375"/>
          </a:xfrm>
        </p:grpSpPr>
        <p:grpSp>
          <p:nvGrpSpPr>
            <p:cNvPr id="1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Organigramme : Processus 2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4" name="Forme libre 2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5" name="Forme libre 2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7" name="Rectangle 1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8" name="Connecteur droit 1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ectangle 1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3" name="Connecteur droit 22"/>
              <p:cNvCxnSpPr>
                <a:stCxn id="22" idx="0"/>
                <a:endCxn id="2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" name="Rectangle 2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08760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99964"/>
            <a:ext cx="7561263" cy="593436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grpSp>
        <p:nvGrpSpPr>
          <p:cNvPr id="25" name="Groupe 24"/>
          <p:cNvGrpSpPr/>
          <p:nvPr/>
        </p:nvGrpSpPr>
        <p:grpSpPr>
          <a:xfrm>
            <a:off x="430260" y="4100312"/>
            <a:ext cx="6502400" cy="1346196"/>
            <a:chOff x="498247" y="4686454"/>
            <a:chExt cx="6877050" cy="1346196"/>
          </a:xfrm>
        </p:grpSpPr>
        <p:sp>
          <p:nvSpPr>
            <p:cNvPr id="26" name="Rectangle à coins arrondis 25"/>
            <p:cNvSpPr/>
            <p:nvPr/>
          </p:nvSpPr>
          <p:spPr>
            <a:xfrm>
              <a:off x="498247" y="4688830"/>
              <a:ext cx="6877050" cy="1343025"/>
            </a:xfrm>
            <a:prstGeom prst="roundRect">
              <a:avLst>
                <a:gd name="adj" fmla="val 15958"/>
              </a:avLst>
            </a:prstGeom>
            <a:solidFill>
              <a:srgbClr val="F066DC"/>
            </a:solidFill>
            <a:ln w="12700">
              <a:solidFill>
                <a:srgbClr val="A719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7" name="Arrondir un rectangle avec un coin diagonal 26"/>
            <p:cNvSpPr/>
            <p:nvPr/>
          </p:nvSpPr>
          <p:spPr>
            <a:xfrm>
              <a:off x="652201" y="4689625"/>
              <a:ext cx="6572249" cy="1343025"/>
            </a:xfrm>
            <a:prstGeom prst="round2DiagRect">
              <a:avLst>
                <a:gd name="adj1" fmla="val 20922"/>
                <a:gd name="adj2" fmla="val 2723"/>
              </a:avLst>
            </a:prstGeom>
            <a:ln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ar-MA" sz="3200" b="1" dirty="0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أنشطة معالجة التعثرات</a:t>
              </a:r>
              <a:endParaRPr lang="fr-FR" sz="3200" b="1" dirty="0">
                <a:solidFill>
                  <a:srgbClr val="C00000"/>
                </a:solidFill>
                <a:latin typeface="Segoe UI" pitchFamily="34" charset="0"/>
                <a:cs typeface="Segoe UI" pitchFamily="34" charset="0"/>
              </a:endParaRPr>
            </a:p>
          </p:txBody>
        </p:sp>
        <p:cxnSp>
          <p:nvCxnSpPr>
            <p:cNvPr id="28" name="Connecteur droit 27"/>
            <p:cNvCxnSpPr/>
            <p:nvPr/>
          </p:nvCxnSpPr>
          <p:spPr>
            <a:xfrm flipV="1">
              <a:off x="2700076" y="6029479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Connecteur droit 28"/>
            <p:cNvCxnSpPr/>
            <p:nvPr/>
          </p:nvCxnSpPr>
          <p:spPr>
            <a:xfrm flipV="1">
              <a:off x="2700076" y="4686454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e 29"/>
          <p:cNvGrpSpPr/>
          <p:nvPr/>
        </p:nvGrpSpPr>
        <p:grpSpPr>
          <a:xfrm>
            <a:off x="3337040" y="1477013"/>
            <a:ext cx="1446230" cy="991648"/>
            <a:chOff x="3250532" y="2628217"/>
            <a:chExt cx="1446230" cy="991648"/>
          </a:xfrm>
        </p:grpSpPr>
        <p:sp>
          <p:nvSpPr>
            <p:cNvPr id="31" name="ZoneTexte 4"/>
            <p:cNvSpPr txBox="1"/>
            <p:nvPr/>
          </p:nvSpPr>
          <p:spPr>
            <a:xfrm>
              <a:off x="3250532" y="2773494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grpSp>
          <p:nvGrpSpPr>
            <p:cNvPr id="32" name="Groupe 3"/>
            <p:cNvGrpSpPr/>
            <p:nvPr/>
          </p:nvGrpSpPr>
          <p:grpSpPr>
            <a:xfrm>
              <a:off x="3422837" y="2628217"/>
              <a:ext cx="1080000" cy="846369"/>
              <a:chOff x="3422837" y="2637742"/>
              <a:chExt cx="1080000" cy="846369"/>
            </a:xfrm>
          </p:grpSpPr>
          <p:cxnSp>
            <p:nvCxnSpPr>
              <p:cNvPr id="33" name="Connecteur droit 32"/>
              <p:cNvCxnSpPr/>
              <p:nvPr/>
            </p:nvCxnSpPr>
            <p:spPr>
              <a:xfrm>
                <a:off x="3422837" y="3278823"/>
                <a:ext cx="1080000" cy="0"/>
              </a:xfrm>
              <a:prstGeom prst="line">
                <a:avLst/>
              </a:prstGeom>
              <a:ln w="9525">
                <a:solidFill>
                  <a:srgbClr val="A71993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ZoneTexte 32"/>
              <p:cNvSpPr txBox="1"/>
              <p:nvPr/>
            </p:nvSpPr>
            <p:spPr>
              <a:xfrm>
                <a:off x="3689984" y="2637742"/>
                <a:ext cx="558166" cy="8463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fr-FR" sz="2800" dirty="0" smtClean="0">
                    <a:solidFill>
                      <a:srgbClr val="008000"/>
                    </a:solidFill>
                    <a:latin typeface="Cirkledingz"/>
                    <a:sym typeface="Wingdings 2"/>
                  </a:rPr>
                  <a:t>W</a:t>
                </a:r>
                <a:endParaRPr lang="fr-FR" sz="2800" dirty="0">
                  <a:solidFill>
                    <a:srgbClr val="008000"/>
                  </a:solidFill>
                </a:endParaRPr>
              </a:p>
            </p:txBody>
          </p:sp>
        </p:grpSp>
      </p:grpSp>
      <p:grpSp>
        <p:nvGrpSpPr>
          <p:cNvPr id="35" name="Groupe 34"/>
          <p:cNvGrpSpPr/>
          <p:nvPr/>
        </p:nvGrpSpPr>
        <p:grpSpPr>
          <a:xfrm>
            <a:off x="3406106" y="7924369"/>
            <a:ext cx="1446230" cy="968956"/>
            <a:chOff x="3202907" y="8203619"/>
            <a:chExt cx="1446230" cy="968956"/>
          </a:xfrm>
        </p:grpSpPr>
        <p:cxnSp>
          <p:nvCxnSpPr>
            <p:cNvPr id="36" name="Connecteur droit 35"/>
            <p:cNvCxnSpPr/>
            <p:nvPr/>
          </p:nvCxnSpPr>
          <p:spPr>
            <a:xfrm rot="10800000">
              <a:off x="3387307" y="8550373"/>
              <a:ext cx="1080000" cy="0"/>
            </a:xfrm>
            <a:prstGeom prst="line">
              <a:avLst/>
            </a:prstGeom>
            <a:ln w="9525">
              <a:solidFill>
                <a:srgbClr val="A71993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ZoneTexte 4"/>
            <p:cNvSpPr txBox="1"/>
            <p:nvPr/>
          </p:nvSpPr>
          <p:spPr>
            <a:xfrm rot="10800000">
              <a:off x="3202907" y="8203619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sp>
          <p:nvSpPr>
            <p:cNvPr id="38" name="ZoneTexte 32"/>
            <p:cNvSpPr txBox="1"/>
            <p:nvPr/>
          </p:nvSpPr>
          <p:spPr>
            <a:xfrm rot="10800000">
              <a:off x="3641994" y="8326206"/>
              <a:ext cx="558166" cy="846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sz="2800" dirty="0" smtClean="0">
                  <a:solidFill>
                    <a:srgbClr val="008000"/>
                  </a:solidFill>
                  <a:latin typeface="Cirkledingz"/>
                  <a:sym typeface="Wingdings 2"/>
                </a:rPr>
                <a:t>W</a:t>
              </a:r>
              <a:endParaRPr lang="fr-FR" sz="2800" dirty="0">
                <a:solidFill>
                  <a:srgbClr val="008000"/>
                </a:solidFill>
              </a:endParaRPr>
            </a:p>
          </p:txBody>
        </p:sp>
      </p:grpSp>
      <p:grpSp>
        <p:nvGrpSpPr>
          <p:cNvPr id="39" name="Groupe 38"/>
          <p:cNvGrpSpPr/>
          <p:nvPr/>
        </p:nvGrpSpPr>
        <p:grpSpPr>
          <a:xfrm>
            <a:off x="1807934" y="6081985"/>
            <a:ext cx="4038957" cy="216000"/>
            <a:chOff x="841257" y="4203691"/>
            <a:chExt cx="8069876" cy="398850"/>
          </a:xfrm>
          <a:solidFill>
            <a:srgbClr val="50B60A"/>
          </a:solidFill>
        </p:grpSpPr>
        <p:sp>
          <p:nvSpPr>
            <p:cNvPr id="40" name="Forme libre 39"/>
            <p:cNvSpPr/>
            <p:nvPr/>
          </p:nvSpPr>
          <p:spPr>
            <a:xfrm>
              <a:off x="4641442" y="4205035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1" name="Forme libre 40"/>
            <p:cNvSpPr/>
            <p:nvPr/>
          </p:nvSpPr>
          <p:spPr>
            <a:xfrm rot="10800000">
              <a:off x="4355976" y="4203691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2" name="Ellipse 41"/>
            <p:cNvSpPr/>
            <p:nvPr/>
          </p:nvSpPr>
          <p:spPr>
            <a:xfrm>
              <a:off x="5338507" y="4278109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3" name="Ellipse 42"/>
            <p:cNvSpPr/>
            <p:nvPr/>
          </p:nvSpPr>
          <p:spPr>
            <a:xfrm>
              <a:off x="4143351" y="4276263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4" name="Ellipse 43"/>
            <p:cNvSpPr/>
            <p:nvPr/>
          </p:nvSpPr>
          <p:spPr>
            <a:xfrm>
              <a:off x="5687189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5" name="Ellipse 44"/>
            <p:cNvSpPr/>
            <p:nvPr/>
          </p:nvSpPr>
          <p:spPr>
            <a:xfrm>
              <a:off x="3848864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6" name="Forme libre 45"/>
            <p:cNvSpPr/>
            <p:nvPr/>
          </p:nvSpPr>
          <p:spPr>
            <a:xfrm>
              <a:off x="6033025" y="4317866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7" name="Forme libre 46"/>
            <p:cNvSpPr/>
            <p:nvPr/>
          </p:nvSpPr>
          <p:spPr>
            <a:xfrm flipH="1">
              <a:off x="985257" y="4317865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8" name="Ellipse 47"/>
            <p:cNvSpPr/>
            <p:nvPr/>
          </p:nvSpPr>
          <p:spPr>
            <a:xfrm>
              <a:off x="8767133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9" name="Ellipse 48"/>
            <p:cNvSpPr/>
            <p:nvPr/>
          </p:nvSpPr>
          <p:spPr>
            <a:xfrm>
              <a:off x="841257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</p:grpSp>
      <p:pic>
        <p:nvPicPr>
          <p:cNvPr id="50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08760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99964"/>
            <a:ext cx="7561263" cy="593436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25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08760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99964"/>
            <a:ext cx="7561263" cy="593436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25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ZoneTexte 29"/>
          <p:cNvSpPr txBox="1"/>
          <p:nvPr/>
        </p:nvSpPr>
        <p:spPr>
          <a:xfrm>
            <a:off x="0" y="1072843"/>
            <a:ext cx="7217923" cy="7571303"/>
          </a:xfrm>
          <a:prstGeom prst="rect">
            <a:avLst/>
          </a:prstGeom>
          <a:ln w="12700">
            <a:noFill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spAutoFit/>
          </a:bodyPr>
          <a:lstStyle/>
          <a:p>
            <a:pPr algn="ctr" defTabSz="914400" rtl="1"/>
            <a:r>
              <a:rPr lang="fr-FR" sz="100" b="1" spc="50" dirty="0" smtClean="0">
                <a:ln w="13500">
                  <a:solidFill>
                    <a:srgbClr val="4F81BD">
                      <a:shade val="2500"/>
                      <a:alpha val="6500"/>
                    </a:srgbClr>
                  </a:solidFill>
                  <a:prstDash val="solid"/>
                </a:ln>
                <a:solidFill>
                  <a:srgbClr val="4F81BD">
                    <a:tint val="3000"/>
                    <a:alpha val="95000"/>
                  </a:srgb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Times New Roman" pitchFamily="18" charset="0"/>
                <a:cs typeface="Times New Roman" pitchFamily="18" charset="0"/>
              </a:rPr>
              <a:t>0</a:t>
            </a:r>
            <a:r>
              <a:rPr lang="ar-MA" sz="5400" b="1" spc="100" dirty="0" smtClean="0">
                <a:ln w="9525">
                  <a:solidFill>
                    <a:srgbClr val="2212F6"/>
                  </a:solidFill>
                  <a:prstDash val="solid"/>
                </a:ln>
                <a:solidFill>
                  <a:srgbClr val="4F81BD">
                    <a:satMod val="280000"/>
                    <a:tint val="100000"/>
                    <a:alpha val="5700"/>
                  </a:srgbClr>
                </a:solidFill>
                <a:effectLst>
                  <a:outerShdw blurRad="25000" dist="20000" dir="16020000" algn="tl">
                    <a:srgbClr val="4F81BD">
                      <a:satMod val="200000"/>
                      <a:shade val="1000"/>
                      <a:alpha val="60000"/>
                    </a:srgbClr>
                  </a:outerShdw>
                </a:effectLst>
                <a:latin typeface="Ouhod-Bold" pitchFamily="34" charset="-78"/>
                <a:cs typeface="AL-Battar" pitchFamily="2" charset="-78"/>
              </a:rPr>
              <a:t>الجزء الثاني</a:t>
            </a:r>
            <a:endParaRPr lang="ar-MA" sz="100" b="1" spc="50" dirty="0" smtClean="0">
              <a:ln w="13500">
                <a:solidFill>
                  <a:srgbClr val="4F81BD">
                    <a:shade val="2500"/>
                    <a:alpha val="6500"/>
                  </a:srgbClr>
                </a:solidFill>
                <a:prstDash val="solid"/>
              </a:ln>
              <a:solidFill>
                <a:srgbClr val="4F81BD">
                  <a:tint val="3000"/>
                  <a:alpha val="95000"/>
                </a:srgb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defTabSz="914400" rtl="1">
              <a:lnSpc>
                <a:spcPct val="250000"/>
              </a:lnSpc>
            </a:pPr>
            <a:r>
              <a:rPr lang="ar-MA" sz="4000" dirty="0" smtClean="0">
                <a:solidFill>
                  <a:srgbClr val="A71993"/>
                </a:solidFill>
                <a:latin typeface="Amiri" pitchFamily="2" charset="-78"/>
                <a:cs typeface="SKR HEAD1 Outlined" pitchFamily="2" charset="-78"/>
              </a:rPr>
              <a:t>    - خاص بالدروس </a:t>
            </a:r>
            <a:r>
              <a:rPr lang="ar-MA" sz="4000" dirty="0">
                <a:solidFill>
                  <a:srgbClr val="A71993"/>
                </a:solidFill>
                <a:latin typeface="Amiri" pitchFamily="2" charset="-78"/>
                <a:cs typeface="SKR HEAD1 Outlined" pitchFamily="2" charset="-78"/>
              </a:rPr>
              <a:t>-</a:t>
            </a:r>
          </a:p>
          <a:p>
            <a:pPr algn="ctr" defTabSz="914400" rtl="1"/>
            <a:endParaRPr lang="ar-MA" sz="4000" dirty="0" smtClean="0">
              <a:solidFill>
                <a:srgbClr val="A71993"/>
              </a:solidFill>
              <a:latin typeface="A Thuluth" pitchFamily="2" charset="-78"/>
              <a:cs typeface="A Thuluth" pitchFamily="2" charset="-78"/>
            </a:endParaRPr>
          </a:p>
          <a:p>
            <a:pPr marL="2149475" indent="-360363" algn="r" defTabSz="914400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AGA Abasan Regular" pitchFamily="2" charset="-78"/>
              </a:rPr>
              <a:t>عنوان الدرس ؛</a:t>
            </a:r>
          </a:p>
          <a:p>
            <a:pPr marL="2149475" indent="-360363" algn="r" defTabSz="914400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AGA Abasan Regular" pitchFamily="2" charset="-78"/>
              </a:rPr>
              <a:t>فقرات الدرس ؛</a:t>
            </a:r>
          </a:p>
          <a:p>
            <a:pPr marL="2149475" indent="-360363" algn="r" defTabSz="914400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AGA Abasan Regular" pitchFamily="2" charset="-78"/>
              </a:rPr>
              <a:t>مراحل سير الدرس ؛</a:t>
            </a:r>
          </a:p>
          <a:p>
            <a:pPr marL="2149475" indent="-360363" algn="r" defTabSz="914400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AGA Abasan Regular" pitchFamily="2" charset="-78"/>
              </a:rPr>
              <a:t>ملاحظات.</a:t>
            </a:r>
            <a:endParaRPr lang="ar-MA" sz="800" dirty="0" smtClean="0">
              <a:solidFill>
                <a:srgbClr val="008000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endParaRPr lang="ar-MA" sz="800" dirty="0" smtClean="0">
              <a:solidFill>
                <a:prstClr val="black"/>
              </a:solidFill>
              <a:cs typeface="AGA Mashq Regular" pitchFamily="2" charset="-78"/>
            </a:endParaRPr>
          </a:p>
          <a:p>
            <a:pPr algn="ctr" defTabSz="914400" rtl="1">
              <a:lnSpc>
                <a:spcPct val="250000"/>
              </a:lnSpc>
            </a:pPr>
            <a:r>
              <a:rPr lang="ar-MA" sz="4000" b="1" spc="50" dirty="0" smtClean="0">
                <a:ln w="12700" cmpd="sng">
                  <a:solidFill>
                    <a:srgbClr val="A71993"/>
                  </a:solidFill>
                  <a:prstDash val="solid"/>
                </a:ln>
                <a:solidFill>
                  <a:srgbClr val="F79646">
                    <a:lumMod val="20000"/>
                    <a:lumOff val="80000"/>
                  </a:srgbClr>
                </a:solidFill>
                <a:cs typeface="MCS Zamzam S_U normal." pitchFamily="2" charset="-78"/>
              </a:rPr>
              <a:t>اللغة العربية</a:t>
            </a:r>
            <a:endParaRPr lang="ar-MA" sz="4400" b="1" spc="50" dirty="0" smtClean="0">
              <a:ln w="12700" cmpd="sng">
                <a:solidFill>
                  <a:srgbClr val="A71993"/>
                </a:solidFill>
                <a:prstDash val="solid"/>
              </a:ln>
              <a:solidFill>
                <a:srgbClr val="F79646">
                  <a:lumMod val="20000"/>
                  <a:lumOff val="80000"/>
                </a:srgbClr>
              </a:solidFill>
              <a:cs typeface="MCS Zamzam S_U normal." pitchFamily="2" charset="-78"/>
            </a:endParaRPr>
          </a:p>
        </p:txBody>
      </p:sp>
      <p:grpSp>
        <p:nvGrpSpPr>
          <p:cNvPr id="31" name="Groupe 30"/>
          <p:cNvGrpSpPr/>
          <p:nvPr/>
        </p:nvGrpSpPr>
        <p:grpSpPr>
          <a:xfrm>
            <a:off x="512317" y="1403067"/>
            <a:ext cx="6192000" cy="6485"/>
            <a:chOff x="687421" y="1546698"/>
            <a:chExt cx="5869022" cy="6485"/>
          </a:xfrm>
        </p:grpSpPr>
        <p:cxnSp>
          <p:nvCxnSpPr>
            <p:cNvPr id="32" name="Connecteur droit 31"/>
            <p:cNvCxnSpPr/>
            <p:nvPr/>
          </p:nvCxnSpPr>
          <p:spPr>
            <a:xfrm flipH="1">
              <a:off x="5019472" y="1546698"/>
              <a:ext cx="1536971" cy="0"/>
            </a:xfrm>
            <a:prstGeom prst="line">
              <a:avLst/>
            </a:prstGeom>
            <a:ln w="12700">
              <a:solidFill>
                <a:srgbClr val="0070C0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necteur droit 32"/>
            <p:cNvCxnSpPr/>
            <p:nvPr/>
          </p:nvCxnSpPr>
          <p:spPr>
            <a:xfrm>
              <a:off x="687421" y="1553183"/>
              <a:ext cx="1536971" cy="0"/>
            </a:xfrm>
            <a:prstGeom prst="line">
              <a:avLst/>
            </a:prstGeom>
            <a:ln w="12700">
              <a:solidFill>
                <a:srgbClr val="0070C0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Forme libre 33"/>
          <p:cNvSpPr/>
          <p:nvPr/>
        </p:nvSpPr>
        <p:spPr>
          <a:xfrm>
            <a:off x="4920343" y="1385128"/>
            <a:ext cx="964718" cy="1292758"/>
          </a:xfrm>
          <a:custGeom>
            <a:avLst/>
            <a:gdLst>
              <a:gd name="connsiteX0" fmla="*/ 735106 w 735106"/>
              <a:gd name="connsiteY0" fmla="*/ 0 h 1353670"/>
              <a:gd name="connsiteX1" fmla="*/ 0 w 735106"/>
              <a:gd name="connsiteY1" fmla="*/ 1353670 h 1353670"/>
              <a:gd name="connsiteX2" fmla="*/ 0 w 735106"/>
              <a:gd name="connsiteY2" fmla="*/ 1353670 h 1353670"/>
              <a:gd name="connsiteX3" fmla="*/ 0 w 735106"/>
              <a:gd name="connsiteY3" fmla="*/ 1353670 h 1353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5106" h="1353670">
                <a:moveTo>
                  <a:pt x="735106" y="0"/>
                </a:moveTo>
                <a:lnTo>
                  <a:pt x="0" y="1353670"/>
                </a:lnTo>
                <a:lnTo>
                  <a:pt x="0" y="1353670"/>
                </a:lnTo>
                <a:lnTo>
                  <a:pt x="0" y="1353670"/>
                </a:lnTo>
              </a:path>
            </a:pathLst>
          </a:custGeom>
          <a:ln w="12700">
            <a:solidFill>
              <a:srgbClr val="A71993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black"/>
              </a:solidFill>
            </a:endParaRPr>
          </a:p>
        </p:txBody>
      </p:sp>
      <p:sp>
        <p:nvSpPr>
          <p:cNvPr id="43" name="Forme libre 42"/>
          <p:cNvSpPr/>
          <p:nvPr/>
        </p:nvSpPr>
        <p:spPr>
          <a:xfrm flipH="1">
            <a:off x="1153886" y="1436914"/>
            <a:ext cx="740229" cy="1328058"/>
          </a:xfrm>
          <a:custGeom>
            <a:avLst/>
            <a:gdLst>
              <a:gd name="connsiteX0" fmla="*/ 735106 w 735106"/>
              <a:gd name="connsiteY0" fmla="*/ 0 h 1353670"/>
              <a:gd name="connsiteX1" fmla="*/ 0 w 735106"/>
              <a:gd name="connsiteY1" fmla="*/ 1353670 h 1353670"/>
              <a:gd name="connsiteX2" fmla="*/ 0 w 735106"/>
              <a:gd name="connsiteY2" fmla="*/ 1353670 h 1353670"/>
              <a:gd name="connsiteX3" fmla="*/ 0 w 735106"/>
              <a:gd name="connsiteY3" fmla="*/ 1353670 h 1353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5106" h="1353670">
                <a:moveTo>
                  <a:pt x="735106" y="0"/>
                </a:moveTo>
                <a:lnTo>
                  <a:pt x="0" y="1353670"/>
                </a:lnTo>
                <a:lnTo>
                  <a:pt x="0" y="1353670"/>
                </a:lnTo>
                <a:lnTo>
                  <a:pt x="0" y="1353670"/>
                </a:lnTo>
              </a:path>
            </a:pathLst>
          </a:custGeom>
          <a:ln w="12700">
            <a:solidFill>
              <a:srgbClr val="A71993"/>
            </a:solidFill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black"/>
              </a:solidFill>
            </a:endParaRPr>
          </a:p>
        </p:txBody>
      </p:sp>
      <p:grpSp>
        <p:nvGrpSpPr>
          <p:cNvPr id="25" name="Groupe 2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26" name="Rectangle 2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7" name="Connecteur droit 2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e 2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29" name="Rectangle 2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4" name="Connecteur droit 43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e 44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46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57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rganigramme : Processus 57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7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55" name="Forme libre 54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56" name="Forme libre 55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48" name="Rectangle 47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49" name="Connecteur droit 48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49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51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53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54" name="Connecteur droit 53"/>
              <p:cNvCxnSpPr>
                <a:stCxn id="53" idx="0"/>
                <a:endCxn id="53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Rectangle 51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35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404648" y="6584729"/>
            <a:ext cx="6747642" cy="3205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2449498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1172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306258" y="10070757"/>
            <a:ext cx="7255005" cy="622643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sp>
        <p:nvSpPr>
          <p:cNvPr id="1026" name="AutoShape 2"/>
          <p:cNvSpPr>
            <a:spLocks noChangeArrowheads="1"/>
          </p:cNvSpPr>
          <p:nvPr/>
        </p:nvSpPr>
        <p:spPr bwMode="auto">
          <a:xfrm>
            <a:off x="1780674" y="2305598"/>
            <a:ext cx="5250747" cy="5654675"/>
          </a:xfrm>
          <a:prstGeom prst="roundRect">
            <a:avLst>
              <a:gd name="adj" fmla="val 16667"/>
            </a:avLst>
          </a:prstGeom>
          <a:ln>
            <a:solidFill>
              <a:srgbClr val="C00000"/>
            </a:solidFill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22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20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ar-MA" sz="2400" b="1" i="0" u="sng" strike="noStrike" cap="none" normalizeH="0" baseline="0" dirty="0" smtClean="0">
                <a:ln>
                  <a:noFill/>
                </a:ln>
                <a:solidFill>
                  <a:srgbClr val="FF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الحيز الخاص بأفواج السنة الثالثة </a:t>
            </a:r>
            <a:r>
              <a:rPr kumimoji="0" lang="ar-MA" sz="2400" b="1" i="0" u="sng" strike="noStrike" cap="none" normalizeH="0" baseline="0" dirty="0" err="1" smtClean="0">
                <a:ln>
                  <a:noFill/>
                </a:ln>
                <a:solidFill>
                  <a:srgbClr val="FF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المسندة:</a:t>
            </a:r>
            <a:endParaRPr kumimoji="0" lang="ar-MA" sz="24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Calibri" pitchFamily="34" charset="0"/>
              <a:ea typeface="Arial" pitchFamily="34" charset="0"/>
              <a:cs typeface="Andalus" pitchFamily="2" charset="-78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ar-MA" sz="1600" b="1" i="0" u="sng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1600" b="1" i="0" u="sng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1471613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2400" b="1" i="0" u="sng" strike="noStrike" cap="none" normalizeH="0" baseline="0" dirty="0" smtClean="0">
                <a:ln>
                  <a:noFill/>
                </a:ln>
                <a:solidFill>
                  <a:srgbClr val="984806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المكونات:</a:t>
            </a:r>
            <a:endParaRPr kumimoji="0" lang="fr-FR" sz="2400" b="1" i="0" u="sng" strike="noStrike" cap="none" normalizeH="0" baseline="0" dirty="0" smtClean="0">
              <a:ln>
                <a:noFill/>
              </a:ln>
              <a:solidFill>
                <a:srgbClr val="984806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1471613" lvl="0" indent="0" algn="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20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7030A0"/>
              </a:buClr>
              <a:buSzTx/>
              <a:buFont typeface="Wingdings" pitchFamily="2" charset="2"/>
              <a:buChar char="ü"/>
              <a:tabLst/>
            </a:pP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7030A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 القراءة</a:t>
            </a: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R="2286000" lvl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00B050"/>
              </a:buClr>
              <a:buSzTx/>
              <a:buFont typeface="Wingdings" pitchFamily="2" charset="2"/>
              <a:buChar char="ü"/>
            </a:pP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الدرس </a:t>
            </a:r>
            <a:r>
              <a:rPr kumimoji="0" lang="ar-MA" sz="1400" b="1" i="0" u="none" strike="noStrike" cap="none" normalizeH="0" baseline="0" dirty="0" err="1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اللغوي </a:t>
            </a: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/ التطبيقات</a:t>
            </a:r>
            <a:r>
              <a:rPr kumimoji="0" lang="ar-MA" sz="1400" b="1" i="0" u="none" strike="noStrike" cap="none" normalizeH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</a:t>
            </a: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الكتابية</a:t>
            </a:r>
            <a:endParaRPr kumimoji="0" lang="fr-FR" sz="1400" b="1" i="0" u="none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7030A0"/>
              </a:buClr>
              <a:buSzTx/>
              <a:buFont typeface="Wingdings" pitchFamily="2" charset="2"/>
              <a:buChar char="ü"/>
              <a:tabLst/>
            </a:pP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7030A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</a:t>
            </a: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التعبير والإنشاء</a:t>
            </a: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800" b="1" i="0" u="sng" strike="noStrike" cap="none" normalizeH="0" baseline="0" dirty="0" smtClean="0">
              <a:ln>
                <a:noFill/>
              </a:ln>
              <a:solidFill>
                <a:srgbClr val="0D0D0D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1027" name="AutoShape 3"/>
          <p:cNvSpPr>
            <a:spLocks noChangeArrowheads="1"/>
          </p:cNvSpPr>
          <p:nvPr/>
        </p:nvSpPr>
        <p:spPr bwMode="auto">
          <a:xfrm>
            <a:off x="593281" y="3481137"/>
            <a:ext cx="994887" cy="3254375"/>
          </a:xfrm>
          <a:prstGeom prst="flowChartMultidocument">
            <a:avLst/>
          </a:prstGeom>
          <a:solidFill>
            <a:srgbClr val="FFFFFF"/>
          </a:solidFill>
          <a:ln w="31750">
            <a:solidFill>
              <a:srgbClr val="8064A2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3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1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pic>
        <p:nvPicPr>
          <p:cNvPr id="27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e 24"/>
          <p:cNvGrpSpPr/>
          <p:nvPr/>
        </p:nvGrpSpPr>
        <p:grpSpPr>
          <a:xfrm>
            <a:off x="7222157" y="0"/>
            <a:ext cx="339106" cy="10693400"/>
            <a:chOff x="7222157" y="0"/>
            <a:chExt cx="339106" cy="10693400"/>
          </a:xfrm>
        </p:grpSpPr>
        <p:sp>
          <p:nvSpPr>
            <p:cNvPr id="26" name="Rectangle 2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9" name="Connecteur droit 28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83128" y="1271857"/>
          <a:ext cx="7065818" cy="89919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6657"/>
                <a:gridCol w="4114493"/>
                <a:gridCol w="677069"/>
                <a:gridCol w="503461"/>
                <a:gridCol w="807275"/>
                <a:gridCol w="546863"/>
              </a:tblGrid>
              <a:tr h="41655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7079583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6660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  <p:grpSp>
        <p:nvGrpSpPr>
          <p:cNvPr id="36" name="Groupe 35"/>
          <p:cNvGrpSpPr/>
          <p:nvPr/>
        </p:nvGrpSpPr>
        <p:grpSpPr>
          <a:xfrm>
            <a:off x="1" y="9426628"/>
            <a:ext cx="7148944" cy="1266769"/>
            <a:chOff x="777048" y="9201150"/>
            <a:chExt cx="6036777" cy="1524559"/>
          </a:xfrm>
        </p:grpSpPr>
        <p:sp>
          <p:nvSpPr>
            <p:cNvPr id="21" name="Rectangle 20"/>
            <p:cNvSpPr/>
            <p:nvPr/>
          </p:nvSpPr>
          <p:spPr>
            <a:xfrm>
              <a:off x="3933825" y="9229724"/>
              <a:ext cx="2880000" cy="149598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 defTabSz="914400" rtl="1"/>
              <a:endParaRPr lang="fr-FR" sz="1600" u="sng" dirty="0">
                <a:solidFill>
                  <a:srgbClr val="C00000"/>
                </a:solidFill>
                <a:latin typeface="A Thuluth" pitchFamily="2" charset="-78"/>
                <a:cs typeface="AGA Abasan Regular" pitchFamily="2" charset="-78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777048" y="9229725"/>
              <a:ext cx="3036400" cy="14959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 defTabSz="914400" rtl="1"/>
              <a:endParaRPr lang="fr-FR" sz="1600" u="sng" dirty="0">
                <a:solidFill>
                  <a:srgbClr val="2212F6"/>
                </a:solidFill>
                <a:latin typeface="A Thuluth" pitchFamily="2" charset="-78"/>
                <a:cs typeface="AGA Abasan Regular" pitchFamily="2" charset="-78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790950" y="9201150"/>
              <a:ext cx="171450" cy="1333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34" name="Connecteur droit 33"/>
            <p:cNvCxnSpPr/>
            <p:nvPr/>
          </p:nvCxnSpPr>
          <p:spPr>
            <a:xfrm>
              <a:off x="3876675" y="9248775"/>
              <a:ext cx="0" cy="122400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e 2"/>
          <p:cNvGrpSpPr/>
          <p:nvPr/>
        </p:nvGrpSpPr>
        <p:grpSpPr>
          <a:xfrm>
            <a:off x="0" y="0"/>
            <a:ext cx="7248697" cy="1601148"/>
            <a:chOff x="256589" y="133292"/>
            <a:chExt cx="6700800" cy="1601148"/>
          </a:xfrm>
        </p:grpSpPr>
        <p:sp>
          <p:nvSpPr>
            <p:cNvPr id="2" name="Accolade ouvrante 1"/>
            <p:cNvSpPr/>
            <p:nvPr/>
          </p:nvSpPr>
          <p:spPr>
            <a:xfrm rot="5400000">
              <a:off x="3531615" y="-2494708"/>
              <a:ext cx="144000" cy="5400000"/>
            </a:xfrm>
            <a:prstGeom prst="leftBrace">
              <a:avLst>
                <a:gd name="adj1" fmla="val 53444"/>
                <a:gd name="adj2" fmla="val 50000"/>
              </a:avLst>
            </a:prstGeom>
            <a:ln w="19050">
              <a:gradFill flip="none" rotWithShape="1">
                <a:gsLst>
                  <a:gs pos="0">
                    <a:srgbClr val="FFC000"/>
                  </a:gs>
                  <a:gs pos="56000">
                    <a:srgbClr val="DAA600"/>
                  </a:gs>
                </a:gsLst>
                <a:path path="shape">
                  <a:fillToRect l="50000" t="50000" r="50000" b="50000"/>
                </a:path>
                <a:tileRect/>
              </a:gra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black"/>
                </a:solidFill>
              </a:endParaRPr>
            </a:p>
          </p:txBody>
        </p:sp>
        <p:grpSp>
          <p:nvGrpSpPr>
            <p:cNvPr id="12" name="Groupe 11"/>
            <p:cNvGrpSpPr/>
            <p:nvPr/>
          </p:nvGrpSpPr>
          <p:grpSpPr>
            <a:xfrm>
              <a:off x="256589" y="222071"/>
              <a:ext cx="6700800" cy="1512369"/>
              <a:chOff x="208964" y="272721"/>
              <a:chExt cx="6700800" cy="1512369"/>
            </a:xfrm>
          </p:grpSpPr>
          <p:sp>
            <p:nvSpPr>
              <p:cNvPr id="42" name="Demi-cadre 41"/>
              <p:cNvSpPr/>
              <p:nvPr/>
            </p:nvSpPr>
            <p:spPr>
              <a:xfrm rot="5400000">
                <a:off x="5793764" y="668721"/>
                <a:ext cx="1512000" cy="720000"/>
              </a:xfrm>
              <a:prstGeom prst="halfFrame">
                <a:avLst>
                  <a:gd name="adj1" fmla="val 9223"/>
                  <a:gd name="adj2" fmla="val 8806"/>
                </a:avLst>
              </a:prstGeom>
              <a:solidFill>
                <a:srgbClr val="FFC000"/>
              </a:solidFill>
              <a:ln w="6350">
                <a:noFill/>
              </a:ln>
              <a:scene3d>
                <a:camera prst="orthographicFront"/>
                <a:lightRig rig="threePt" dir="t"/>
              </a:scene3d>
              <a:sp3d>
                <a:bevelT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5" name="Rogner un rectangle avec un coin du même côté 4"/>
              <p:cNvSpPr/>
              <p:nvPr/>
            </p:nvSpPr>
            <p:spPr>
              <a:xfrm>
                <a:off x="4855466" y="380999"/>
                <a:ext cx="1980000" cy="451779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accent1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r" defTabSz="914400" rtl="1"/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المكون </a:t>
                </a:r>
                <a:r>
                  <a:rPr lang="ar-MA" sz="1800" dirty="0" err="1" smtClean="0">
                    <a:solidFill>
                      <a:prstClr val="black"/>
                    </a:solidFill>
                  </a:rPr>
                  <a:t>:  ...............</a:t>
                </a:r>
                <a:endParaRPr lang="fr-FR" sz="800" b="1" dirty="0">
                  <a:solidFill>
                    <a:srgbClr val="9966FF"/>
                  </a:solidFill>
                </a:endParaRPr>
              </a:p>
            </p:txBody>
          </p:sp>
          <p:sp>
            <p:nvSpPr>
              <p:cNvPr id="30" name="Rogner un rectangle avec un coin du même côté 29"/>
              <p:cNvSpPr/>
              <p:nvPr/>
            </p:nvSpPr>
            <p:spPr>
              <a:xfrm>
                <a:off x="2789306" y="380999"/>
                <a:ext cx="2001769" cy="451779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rgbClr val="00B050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 defTabSz="914400"/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الوحدة</a:t>
                </a:r>
                <a:r>
                  <a:rPr lang="ar-MA" sz="1800" b="1" dirty="0" err="1" smtClean="0">
                    <a:solidFill>
                      <a:prstClr val="black"/>
                    </a:solidFill>
                    <a:cs typeface="Al-Kharashi 36" pitchFamily="2" charset="-78"/>
                  </a:rPr>
                  <a:t>:</a:t>
                </a:r>
                <a:r>
                  <a:rPr lang="ar-MA" sz="1800" b="1" dirty="0" err="1" smtClean="0">
                    <a:solidFill>
                      <a:prstClr val="black"/>
                    </a:solidFill>
                  </a:rPr>
                  <a:t> </a:t>
                </a:r>
                <a:r>
                  <a:rPr lang="ar-MA" sz="800" dirty="0" err="1" smtClean="0">
                    <a:solidFill>
                      <a:prstClr val="black"/>
                    </a:solidFill>
                  </a:rPr>
                  <a:t>.............................................</a:t>
                </a:r>
                <a:endParaRPr lang="fr-FR" sz="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31" name="Demi-cadre 30"/>
              <p:cNvSpPr/>
              <p:nvPr/>
            </p:nvSpPr>
            <p:spPr>
              <a:xfrm rot="16200000" flipH="1">
                <a:off x="-187036" y="669090"/>
                <a:ext cx="1512000" cy="720000"/>
              </a:xfrm>
              <a:prstGeom prst="halfFrame">
                <a:avLst>
                  <a:gd name="adj1" fmla="val 9223"/>
                  <a:gd name="adj2" fmla="val 8806"/>
                </a:avLst>
              </a:prstGeom>
              <a:solidFill>
                <a:srgbClr val="FFC000"/>
              </a:solidFill>
              <a:ln w="6350">
                <a:noFill/>
              </a:ln>
              <a:scene3d>
                <a:camera prst="orthographicFront"/>
                <a:lightRig rig="threePt" dir="t"/>
              </a:scene3d>
              <a:sp3d>
                <a:bevelT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32" name="Rogner un rectangle avec un coin du même côté 31"/>
              <p:cNvSpPr/>
              <p:nvPr/>
            </p:nvSpPr>
            <p:spPr>
              <a:xfrm flipH="1">
                <a:off x="323849" y="380999"/>
                <a:ext cx="2391308" cy="458551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rgbClr val="FF6600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r" defTabSz="914400" rtl="1"/>
                <a:r>
                  <a:rPr lang="ar-MA" sz="1600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</a:t>
                </a:r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لمجال : </a:t>
                </a:r>
                <a:r>
                  <a:rPr lang="ar-MA" sz="800" b="1" dirty="0" err="1" smtClean="0">
                    <a:solidFill>
                      <a:prstClr val="black"/>
                    </a:solidFill>
                  </a:rPr>
                  <a:t>..</a:t>
                </a:r>
                <a:r>
                  <a:rPr lang="ar-MA" sz="800" b="1" dirty="0" smtClean="0">
                    <a:solidFill>
                      <a:prstClr val="black"/>
                    </a:solidFill>
                  </a:rPr>
                  <a:t> </a:t>
                </a:r>
                <a:r>
                  <a:rPr lang="ar-MA" sz="800" dirty="0" err="1" smtClean="0">
                    <a:solidFill>
                      <a:prstClr val="black"/>
                    </a:solidFill>
                  </a:rPr>
                  <a:t>............................................................</a:t>
                </a:r>
                <a:endParaRPr lang="fr-FR" sz="800" dirty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3" name="Groupe 32"/>
            <p:cNvGrpSpPr/>
            <p:nvPr/>
          </p:nvGrpSpPr>
          <p:grpSpPr>
            <a:xfrm>
              <a:off x="2390699" y="1009362"/>
              <a:ext cx="2448000" cy="144000"/>
              <a:chOff x="985287" y="585664"/>
              <a:chExt cx="6630735" cy="397576"/>
            </a:xfrm>
            <a:solidFill>
              <a:srgbClr val="00B050"/>
            </a:solidFill>
          </p:grpSpPr>
          <p:grpSp>
            <p:nvGrpSpPr>
              <p:cNvPr id="37" name="Groupe 36"/>
              <p:cNvGrpSpPr/>
              <p:nvPr/>
            </p:nvGrpSpPr>
            <p:grpSpPr>
              <a:xfrm>
                <a:off x="2716877" y="585664"/>
                <a:ext cx="3169456" cy="397576"/>
                <a:chOff x="3382075" y="3928931"/>
                <a:chExt cx="3169456" cy="397576"/>
              </a:xfrm>
              <a:grpFill/>
            </p:grpSpPr>
            <p:sp>
              <p:nvSpPr>
                <p:cNvPr id="48" name="Forme libre 47"/>
                <p:cNvSpPr/>
                <p:nvPr/>
              </p:nvSpPr>
              <p:spPr>
                <a:xfrm flipH="1">
                  <a:off x="4158041" y="3983684"/>
                  <a:ext cx="792000" cy="288000"/>
                </a:xfrm>
                <a:custGeom>
                  <a:avLst/>
                  <a:gdLst>
                    <a:gd name="connsiteX0" fmla="*/ 7590 w 1310033"/>
                    <a:gd name="connsiteY0" fmla="*/ 524387 h 578305"/>
                    <a:gd name="connsiteX1" fmla="*/ 173306 w 1310033"/>
                    <a:gd name="connsiteY1" fmla="*/ 500713 h 578305"/>
                    <a:gd name="connsiteX2" fmla="*/ 356778 w 1310033"/>
                    <a:gd name="connsiteY2" fmla="*/ 349792 h 578305"/>
                    <a:gd name="connsiteX3" fmla="*/ 634945 w 1310033"/>
                    <a:gd name="connsiteY3" fmla="*/ 116014 h 578305"/>
                    <a:gd name="connsiteX4" fmla="*/ 874642 w 1310033"/>
                    <a:gd name="connsiteY4" fmla="*/ 6522 h 578305"/>
                    <a:gd name="connsiteX5" fmla="*/ 1143931 w 1310033"/>
                    <a:gd name="connsiteY5" fmla="*/ 15400 h 578305"/>
                    <a:gd name="connsiteX6" fmla="*/ 1309648 w 1310033"/>
                    <a:gd name="connsiteY6" fmla="*/ 39074 h 578305"/>
                    <a:gd name="connsiteX7" fmla="*/ 1099543 w 1310033"/>
                    <a:gd name="connsiteY7" fmla="*/ 80503 h 578305"/>
                    <a:gd name="connsiteX8" fmla="*/ 708925 w 1310033"/>
                    <a:gd name="connsiteY8" fmla="*/ 370507 h 578305"/>
                    <a:gd name="connsiteX9" fmla="*/ 430758 w 1310033"/>
                    <a:gd name="connsiteY9" fmla="*/ 571734 h 578305"/>
                    <a:gd name="connsiteX10" fmla="*/ 7590 w 1310033"/>
                    <a:gd name="connsiteY10" fmla="*/ 524387 h 578305"/>
                    <a:gd name="connsiteX0" fmla="*/ 7590 w 1315613"/>
                    <a:gd name="connsiteY0" fmla="*/ 520771 h 574689"/>
                    <a:gd name="connsiteX1" fmla="*/ 173306 w 1315613"/>
                    <a:gd name="connsiteY1" fmla="*/ 497097 h 574689"/>
                    <a:gd name="connsiteX2" fmla="*/ 356778 w 1315613"/>
                    <a:gd name="connsiteY2" fmla="*/ 346176 h 574689"/>
                    <a:gd name="connsiteX3" fmla="*/ 634945 w 1315613"/>
                    <a:gd name="connsiteY3" fmla="*/ 112398 h 574689"/>
                    <a:gd name="connsiteX4" fmla="*/ 874642 w 1315613"/>
                    <a:gd name="connsiteY4" fmla="*/ 2906 h 574689"/>
                    <a:gd name="connsiteX5" fmla="*/ 1309648 w 1315613"/>
                    <a:gd name="connsiteY5" fmla="*/ 35458 h 574689"/>
                    <a:gd name="connsiteX6" fmla="*/ 1099543 w 1315613"/>
                    <a:gd name="connsiteY6" fmla="*/ 76887 h 574689"/>
                    <a:gd name="connsiteX7" fmla="*/ 708925 w 1315613"/>
                    <a:gd name="connsiteY7" fmla="*/ 366891 h 574689"/>
                    <a:gd name="connsiteX8" fmla="*/ 430758 w 1315613"/>
                    <a:gd name="connsiteY8" fmla="*/ 568118 h 574689"/>
                    <a:gd name="connsiteX9" fmla="*/ 7590 w 1315613"/>
                    <a:gd name="connsiteY9" fmla="*/ 520771 h 574689"/>
                    <a:gd name="connsiteX0" fmla="*/ 7590 w 1315613"/>
                    <a:gd name="connsiteY0" fmla="*/ 536377 h 590295"/>
                    <a:gd name="connsiteX1" fmla="*/ 173306 w 1315613"/>
                    <a:gd name="connsiteY1" fmla="*/ 512703 h 590295"/>
                    <a:gd name="connsiteX2" fmla="*/ 356778 w 1315613"/>
                    <a:gd name="connsiteY2" fmla="*/ 361782 h 590295"/>
                    <a:gd name="connsiteX3" fmla="*/ 874642 w 1315613"/>
                    <a:gd name="connsiteY3" fmla="*/ 18512 h 590295"/>
                    <a:gd name="connsiteX4" fmla="*/ 1309648 w 1315613"/>
                    <a:gd name="connsiteY4" fmla="*/ 51064 h 590295"/>
                    <a:gd name="connsiteX5" fmla="*/ 1099543 w 1315613"/>
                    <a:gd name="connsiteY5" fmla="*/ 92493 h 590295"/>
                    <a:gd name="connsiteX6" fmla="*/ 708925 w 1315613"/>
                    <a:gd name="connsiteY6" fmla="*/ 382497 h 590295"/>
                    <a:gd name="connsiteX7" fmla="*/ 430758 w 1315613"/>
                    <a:gd name="connsiteY7" fmla="*/ 583724 h 590295"/>
                    <a:gd name="connsiteX8" fmla="*/ 7590 w 1315613"/>
                    <a:gd name="connsiteY8" fmla="*/ 536377 h 590295"/>
                    <a:gd name="connsiteX0" fmla="*/ 7590 w 1316661"/>
                    <a:gd name="connsiteY0" fmla="*/ 531336 h 585254"/>
                    <a:gd name="connsiteX1" fmla="*/ 173306 w 1316661"/>
                    <a:gd name="connsiteY1" fmla="*/ 507662 h 585254"/>
                    <a:gd name="connsiteX2" fmla="*/ 356778 w 1316661"/>
                    <a:gd name="connsiteY2" fmla="*/ 356741 h 585254"/>
                    <a:gd name="connsiteX3" fmla="*/ 850968 w 1316661"/>
                    <a:gd name="connsiteY3" fmla="*/ 19390 h 585254"/>
                    <a:gd name="connsiteX4" fmla="*/ 1309648 w 1316661"/>
                    <a:gd name="connsiteY4" fmla="*/ 46023 h 585254"/>
                    <a:gd name="connsiteX5" fmla="*/ 1099543 w 1316661"/>
                    <a:gd name="connsiteY5" fmla="*/ 87452 h 585254"/>
                    <a:gd name="connsiteX6" fmla="*/ 708925 w 1316661"/>
                    <a:gd name="connsiteY6" fmla="*/ 377456 h 585254"/>
                    <a:gd name="connsiteX7" fmla="*/ 430758 w 1316661"/>
                    <a:gd name="connsiteY7" fmla="*/ 578683 h 585254"/>
                    <a:gd name="connsiteX8" fmla="*/ 7590 w 1316661"/>
                    <a:gd name="connsiteY8" fmla="*/ 531336 h 585254"/>
                    <a:gd name="connsiteX0" fmla="*/ 7572 w 1316643"/>
                    <a:gd name="connsiteY0" fmla="*/ 533045 h 586963"/>
                    <a:gd name="connsiteX1" fmla="*/ 173288 w 1316643"/>
                    <a:gd name="connsiteY1" fmla="*/ 509371 h 586963"/>
                    <a:gd name="connsiteX2" fmla="*/ 353801 w 1316643"/>
                    <a:gd name="connsiteY2" fmla="*/ 382124 h 586963"/>
                    <a:gd name="connsiteX3" fmla="*/ 850950 w 1316643"/>
                    <a:gd name="connsiteY3" fmla="*/ 21099 h 586963"/>
                    <a:gd name="connsiteX4" fmla="*/ 1309630 w 1316643"/>
                    <a:gd name="connsiteY4" fmla="*/ 47732 h 586963"/>
                    <a:gd name="connsiteX5" fmla="*/ 1099525 w 1316643"/>
                    <a:gd name="connsiteY5" fmla="*/ 89161 h 586963"/>
                    <a:gd name="connsiteX6" fmla="*/ 708907 w 1316643"/>
                    <a:gd name="connsiteY6" fmla="*/ 379165 h 586963"/>
                    <a:gd name="connsiteX7" fmla="*/ 430740 w 1316643"/>
                    <a:gd name="connsiteY7" fmla="*/ 580392 h 586963"/>
                    <a:gd name="connsiteX8" fmla="*/ 7572 w 1316643"/>
                    <a:gd name="connsiteY8" fmla="*/ 533045 h 586963"/>
                    <a:gd name="connsiteX0" fmla="*/ 7514 w 1316585"/>
                    <a:gd name="connsiteY0" fmla="*/ 536477 h 590395"/>
                    <a:gd name="connsiteX1" fmla="*/ 173230 w 1316585"/>
                    <a:gd name="connsiteY1" fmla="*/ 512803 h 590395"/>
                    <a:gd name="connsiteX2" fmla="*/ 344865 w 1316585"/>
                    <a:gd name="connsiteY2" fmla="*/ 432904 h 590395"/>
                    <a:gd name="connsiteX3" fmla="*/ 850892 w 1316585"/>
                    <a:gd name="connsiteY3" fmla="*/ 24531 h 590395"/>
                    <a:gd name="connsiteX4" fmla="*/ 1309572 w 1316585"/>
                    <a:gd name="connsiteY4" fmla="*/ 51164 h 590395"/>
                    <a:gd name="connsiteX5" fmla="*/ 1099467 w 1316585"/>
                    <a:gd name="connsiteY5" fmla="*/ 92593 h 590395"/>
                    <a:gd name="connsiteX6" fmla="*/ 708849 w 1316585"/>
                    <a:gd name="connsiteY6" fmla="*/ 382597 h 590395"/>
                    <a:gd name="connsiteX7" fmla="*/ 430682 w 1316585"/>
                    <a:gd name="connsiteY7" fmla="*/ 583824 h 590395"/>
                    <a:gd name="connsiteX8" fmla="*/ 7514 w 1316585"/>
                    <a:gd name="connsiteY8" fmla="*/ 536477 h 590395"/>
                    <a:gd name="connsiteX0" fmla="*/ 691 w 1309762"/>
                    <a:gd name="connsiteY0" fmla="*/ 536477 h 590395"/>
                    <a:gd name="connsiteX1" fmla="*/ 338042 w 1309762"/>
                    <a:gd name="connsiteY1" fmla="*/ 432904 h 590395"/>
                    <a:gd name="connsiteX2" fmla="*/ 844069 w 1309762"/>
                    <a:gd name="connsiteY2" fmla="*/ 24531 h 590395"/>
                    <a:gd name="connsiteX3" fmla="*/ 1302749 w 1309762"/>
                    <a:gd name="connsiteY3" fmla="*/ 51164 h 590395"/>
                    <a:gd name="connsiteX4" fmla="*/ 1092644 w 1309762"/>
                    <a:gd name="connsiteY4" fmla="*/ 92593 h 590395"/>
                    <a:gd name="connsiteX5" fmla="*/ 702026 w 1309762"/>
                    <a:gd name="connsiteY5" fmla="*/ 382597 h 590395"/>
                    <a:gd name="connsiteX6" fmla="*/ 423859 w 1309762"/>
                    <a:gd name="connsiteY6" fmla="*/ 583824 h 590395"/>
                    <a:gd name="connsiteX7" fmla="*/ 691 w 1309762"/>
                    <a:gd name="connsiteY7" fmla="*/ 536477 h 590395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4975 h 591014"/>
                    <a:gd name="connsiteX1" fmla="*/ 408372 w 1309071"/>
                    <a:gd name="connsiteY1" fmla="*/ 410687 h 591014"/>
                    <a:gd name="connsiteX2" fmla="*/ 843378 w 1309071"/>
                    <a:gd name="connsiteY2" fmla="*/ 23029 h 591014"/>
                    <a:gd name="connsiteX3" fmla="*/ 1302058 w 1309071"/>
                    <a:gd name="connsiteY3" fmla="*/ 49662 h 591014"/>
                    <a:gd name="connsiteX4" fmla="*/ 1091953 w 1309071"/>
                    <a:gd name="connsiteY4" fmla="*/ 91091 h 591014"/>
                    <a:gd name="connsiteX5" fmla="*/ 701335 w 1309071"/>
                    <a:gd name="connsiteY5" fmla="*/ 381095 h 591014"/>
                    <a:gd name="connsiteX6" fmla="*/ 423168 w 1309071"/>
                    <a:gd name="connsiteY6" fmla="*/ 582322 h 591014"/>
                    <a:gd name="connsiteX7" fmla="*/ 0 w 1309071"/>
                    <a:gd name="connsiteY7" fmla="*/ 534975 h 591014"/>
                    <a:gd name="connsiteX0" fmla="*/ 0 w 1311168"/>
                    <a:gd name="connsiteY0" fmla="*/ 534975 h 591014"/>
                    <a:gd name="connsiteX1" fmla="*/ 408372 w 1311168"/>
                    <a:gd name="connsiteY1" fmla="*/ 410687 h 591014"/>
                    <a:gd name="connsiteX2" fmla="*/ 843378 w 1311168"/>
                    <a:gd name="connsiteY2" fmla="*/ 23029 h 591014"/>
                    <a:gd name="connsiteX3" fmla="*/ 1302058 w 1311168"/>
                    <a:gd name="connsiteY3" fmla="*/ 49662 h 591014"/>
                    <a:gd name="connsiteX4" fmla="*/ 1091953 w 1311168"/>
                    <a:gd name="connsiteY4" fmla="*/ 91091 h 591014"/>
                    <a:gd name="connsiteX5" fmla="*/ 423168 w 1311168"/>
                    <a:gd name="connsiteY5" fmla="*/ 582322 h 591014"/>
                    <a:gd name="connsiteX6" fmla="*/ 0 w 1311168"/>
                    <a:gd name="connsiteY6" fmla="*/ 534975 h 591014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058"/>
                    <a:gd name="connsiteY0" fmla="*/ 540230 h 596269"/>
                    <a:gd name="connsiteX1" fmla="*/ 408372 w 1302058"/>
                    <a:gd name="connsiteY1" fmla="*/ 415942 h 596269"/>
                    <a:gd name="connsiteX2" fmla="*/ 843378 w 1302058"/>
                    <a:gd name="connsiteY2" fmla="*/ 28284 h 596269"/>
                    <a:gd name="connsiteX3" fmla="*/ 1302058 w 1302058"/>
                    <a:gd name="connsiteY3" fmla="*/ 54917 h 596269"/>
                    <a:gd name="connsiteX4" fmla="*/ 1091953 w 1302058"/>
                    <a:gd name="connsiteY4" fmla="*/ 96346 h 596269"/>
                    <a:gd name="connsiteX5" fmla="*/ 423168 w 1302058"/>
                    <a:gd name="connsiteY5" fmla="*/ 587577 h 596269"/>
                    <a:gd name="connsiteX6" fmla="*/ 0 w 1302058"/>
                    <a:gd name="connsiteY6" fmla="*/ 540230 h 596269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1991"/>
                    <a:gd name="connsiteX1" fmla="*/ 408372 w 1302058"/>
                    <a:gd name="connsiteY1" fmla="*/ 415942 h 611991"/>
                    <a:gd name="connsiteX2" fmla="*/ 843378 w 1302058"/>
                    <a:gd name="connsiteY2" fmla="*/ 28284 h 611991"/>
                    <a:gd name="connsiteX3" fmla="*/ 1302058 w 1302058"/>
                    <a:gd name="connsiteY3" fmla="*/ 54917 h 611991"/>
                    <a:gd name="connsiteX4" fmla="*/ 946951 w 1302058"/>
                    <a:gd name="connsiteY4" fmla="*/ 158489 h 611991"/>
                    <a:gd name="connsiteX5" fmla="*/ 423168 w 1302058"/>
                    <a:gd name="connsiteY5" fmla="*/ 587577 h 611991"/>
                    <a:gd name="connsiteX6" fmla="*/ 0 w 1302058"/>
                    <a:gd name="connsiteY6" fmla="*/ 540230 h 611991"/>
                    <a:gd name="connsiteX0" fmla="*/ 0 w 1302058"/>
                    <a:gd name="connsiteY0" fmla="*/ 540230 h 600278"/>
                    <a:gd name="connsiteX1" fmla="*/ 408372 w 1302058"/>
                    <a:gd name="connsiteY1" fmla="*/ 415942 h 600278"/>
                    <a:gd name="connsiteX2" fmla="*/ 843378 w 1302058"/>
                    <a:gd name="connsiteY2" fmla="*/ 28284 h 600278"/>
                    <a:gd name="connsiteX3" fmla="*/ 1302058 w 1302058"/>
                    <a:gd name="connsiteY3" fmla="*/ 54917 h 600278"/>
                    <a:gd name="connsiteX4" fmla="*/ 946951 w 1302058"/>
                    <a:gd name="connsiteY4" fmla="*/ 158489 h 600278"/>
                    <a:gd name="connsiteX5" fmla="*/ 503067 w 1302058"/>
                    <a:gd name="connsiteY5" fmla="*/ 572781 h 600278"/>
                    <a:gd name="connsiteX6" fmla="*/ 0 w 1302058"/>
                    <a:gd name="connsiteY6" fmla="*/ 540230 h 600278"/>
                    <a:gd name="connsiteX0" fmla="*/ 0 w 1302058"/>
                    <a:gd name="connsiteY0" fmla="*/ 540230 h 597656"/>
                    <a:gd name="connsiteX1" fmla="*/ 408372 w 1302058"/>
                    <a:gd name="connsiteY1" fmla="*/ 415942 h 597656"/>
                    <a:gd name="connsiteX2" fmla="*/ 843378 w 1302058"/>
                    <a:gd name="connsiteY2" fmla="*/ 28284 h 597656"/>
                    <a:gd name="connsiteX3" fmla="*/ 1302058 w 1302058"/>
                    <a:gd name="connsiteY3" fmla="*/ 54917 h 597656"/>
                    <a:gd name="connsiteX4" fmla="*/ 920318 w 1302058"/>
                    <a:gd name="connsiteY4" fmla="*/ 194000 h 597656"/>
                    <a:gd name="connsiteX5" fmla="*/ 503067 w 1302058"/>
                    <a:gd name="connsiteY5" fmla="*/ 572781 h 597656"/>
                    <a:gd name="connsiteX6" fmla="*/ 0 w 1302058"/>
                    <a:gd name="connsiteY6" fmla="*/ 540230 h 597656"/>
                    <a:gd name="connsiteX0" fmla="*/ 0 w 1328691"/>
                    <a:gd name="connsiteY0" fmla="*/ 540230 h 597656"/>
                    <a:gd name="connsiteX1" fmla="*/ 408372 w 1328691"/>
                    <a:gd name="connsiteY1" fmla="*/ 415942 h 597656"/>
                    <a:gd name="connsiteX2" fmla="*/ 843378 w 1328691"/>
                    <a:gd name="connsiteY2" fmla="*/ 28284 h 597656"/>
                    <a:gd name="connsiteX3" fmla="*/ 1328691 w 1328691"/>
                    <a:gd name="connsiteY3" fmla="*/ 54917 h 597656"/>
                    <a:gd name="connsiteX4" fmla="*/ 920318 w 1328691"/>
                    <a:gd name="connsiteY4" fmla="*/ 194000 h 597656"/>
                    <a:gd name="connsiteX5" fmla="*/ 503067 w 1328691"/>
                    <a:gd name="connsiteY5" fmla="*/ 572781 h 597656"/>
                    <a:gd name="connsiteX6" fmla="*/ 0 w 1328691"/>
                    <a:gd name="connsiteY6" fmla="*/ 540230 h 597656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574686"/>
                    <a:gd name="connsiteX1" fmla="*/ 408372 w 1328691"/>
                    <a:gd name="connsiteY1" fmla="*/ 418816 h 574686"/>
                    <a:gd name="connsiteX2" fmla="*/ 843378 w 1328691"/>
                    <a:gd name="connsiteY2" fmla="*/ 31158 h 574686"/>
                    <a:gd name="connsiteX3" fmla="*/ 1328691 w 1328691"/>
                    <a:gd name="connsiteY3" fmla="*/ 57791 h 574686"/>
                    <a:gd name="connsiteX4" fmla="*/ 920318 w 1328691"/>
                    <a:gd name="connsiteY4" fmla="*/ 196874 h 574686"/>
                    <a:gd name="connsiteX5" fmla="*/ 550415 w 1328691"/>
                    <a:gd name="connsiteY5" fmla="*/ 537185 h 574686"/>
                    <a:gd name="connsiteX6" fmla="*/ 0 w 1328691"/>
                    <a:gd name="connsiteY6" fmla="*/ 543104 h 574686"/>
                    <a:gd name="connsiteX0" fmla="*/ 0 w 1328691"/>
                    <a:gd name="connsiteY0" fmla="*/ 529932 h 561514"/>
                    <a:gd name="connsiteX1" fmla="*/ 408372 w 1328691"/>
                    <a:gd name="connsiteY1" fmla="*/ 405644 h 561514"/>
                    <a:gd name="connsiteX2" fmla="*/ 804908 w 1328691"/>
                    <a:gd name="connsiteY2" fmla="*/ 38700 h 561514"/>
                    <a:gd name="connsiteX3" fmla="*/ 1328691 w 1328691"/>
                    <a:gd name="connsiteY3" fmla="*/ 44619 h 561514"/>
                    <a:gd name="connsiteX4" fmla="*/ 920318 w 1328691"/>
                    <a:gd name="connsiteY4" fmla="*/ 183702 h 561514"/>
                    <a:gd name="connsiteX5" fmla="*/ 550415 w 1328691"/>
                    <a:gd name="connsiteY5" fmla="*/ 524013 h 561514"/>
                    <a:gd name="connsiteX6" fmla="*/ 0 w 1328691"/>
                    <a:gd name="connsiteY6" fmla="*/ 529932 h 561514"/>
                    <a:gd name="connsiteX0" fmla="*/ 0 w 1328691"/>
                    <a:gd name="connsiteY0" fmla="*/ 530536 h 562118"/>
                    <a:gd name="connsiteX1" fmla="*/ 405413 w 1328691"/>
                    <a:gd name="connsiteY1" fmla="*/ 415126 h 562118"/>
                    <a:gd name="connsiteX2" fmla="*/ 804908 w 1328691"/>
                    <a:gd name="connsiteY2" fmla="*/ 39304 h 562118"/>
                    <a:gd name="connsiteX3" fmla="*/ 1328691 w 1328691"/>
                    <a:gd name="connsiteY3" fmla="*/ 45223 h 562118"/>
                    <a:gd name="connsiteX4" fmla="*/ 920318 w 1328691"/>
                    <a:gd name="connsiteY4" fmla="*/ 184306 h 562118"/>
                    <a:gd name="connsiteX5" fmla="*/ 550415 w 1328691"/>
                    <a:gd name="connsiteY5" fmla="*/ 524617 h 562118"/>
                    <a:gd name="connsiteX6" fmla="*/ 0 w 1328691"/>
                    <a:gd name="connsiteY6" fmla="*/ 530536 h 562118"/>
                    <a:gd name="connsiteX0" fmla="*/ 0 w 1328691"/>
                    <a:gd name="connsiteY0" fmla="*/ 530536 h 563102"/>
                    <a:gd name="connsiteX1" fmla="*/ 405413 w 1328691"/>
                    <a:gd name="connsiteY1" fmla="*/ 415126 h 563102"/>
                    <a:gd name="connsiteX2" fmla="*/ 804908 w 1328691"/>
                    <a:gd name="connsiteY2" fmla="*/ 39304 h 563102"/>
                    <a:gd name="connsiteX3" fmla="*/ 1328691 w 1328691"/>
                    <a:gd name="connsiteY3" fmla="*/ 45223 h 563102"/>
                    <a:gd name="connsiteX4" fmla="*/ 943991 w 1328691"/>
                    <a:gd name="connsiteY4" fmla="*/ 169510 h 563102"/>
                    <a:gd name="connsiteX5" fmla="*/ 550415 w 1328691"/>
                    <a:gd name="connsiteY5" fmla="*/ 524617 h 563102"/>
                    <a:gd name="connsiteX6" fmla="*/ 0 w 1328691"/>
                    <a:gd name="connsiteY6" fmla="*/ 530536 h 56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8691" h="563102">
                      <a:moveTo>
                        <a:pt x="0" y="530536"/>
                      </a:moveTo>
                      <a:cubicBezTo>
                        <a:pt x="178047" y="532016"/>
                        <a:pt x="271262" y="496998"/>
                        <a:pt x="405413" y="415126"/>
                      </a:cubicBezTo>
                      <a:cubicBezTo>
                        <a:pt x="539564" y="333254"/>
                        <a:pt x="651028" y="100954"/>
                        <a:pt x="804908" y="39304"/>
                      </a:cubicBezTo>
                      <a:cubicBezTo>
                        <a:pt x="958788" y="-22346"/>
                        <a:pt x="1168894" y="-4592"/>
                        <a:pt x="1328691" y="45223"/>
                      </a:cubicBezTo>
                      <a:cubicBezTo>
                        <a:pt x="1151137" y="44730"/>
                        <a:pt x="1073704" y="89611"/>
                        <a:pt x="943991" y="169510"/>
                      </a:cubicBezTo>
                      <a:cubicBezTo>
                        <a:pt x="814278" y="249409"/>
                        <a:pt x="707747" y="464446"/>
                        <a:pt x="550415" y="524617"/>
                      </a:cubicBezTo>
                      <a:cubicBezTo>
                        <a:pt x="393083" y="584788"/>
                        <a:pt x="132671" y="564567"/>
                        <a:pt x="0" y="530536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9" name="Ellipse 48"/>
                <p:cNvSpPr/>
                <p:nvPr/>
              </p:nvSpPr>
              <p:spPr>
                <a:xfrm>
                  <a:off x="4834291" y="3983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0" name="Forme libre 49"/>
                <p:cNvSpPr/>
                <p:nvPr/>
              </p:nvSpPr>
              <p:spPr>
                <a:xfrm rot="10800000">
                  <a:off x="4995975" y="3983754"/>
                  <a:ext cx="792000" cy="288000"/>
                </a:xfrm>
                <a:custGeom>
                  <a:avLst/>
                  <a:gdLst>
                    <a:gd name="connsiteX0" fmla="*/ 7590 w 1310033"/>
                    <a:gd name="connsiteY0" fmla="*/ 524387 h 578305"/>
                    <a:gd name="connsiteX1" fmla="*/ 173306 w 1310033"/>
                    <a:gd name="connsiteY1" fmla="*/ 500713 h 578305"/>
                    <a:gd name="connsiteX2" fmla="*/ 356778 w 1310033"/>
                    <a:gd name="connsiteY2" fmla="*/ 349792 h 578305"/>
                    <a:gd name="connsiteX3" fmla="*/ 634945 w 1310033"/>
                    <a:gd name="connsiteY3" fmla="*/ 116014 h 578305"/>
                    <a:gd name="connsiteX4" fmla="*/ 874642 w 1310033"/>
                    <a:gd name="connsiteY4" fmla="*/ 6522 h 578305"/>
                    <a:gd name="connsiteX5" fmla="*/ 1143931 w 1310033"/>
                    <a:gd name="connsiteY5" fmla="*/ 15400 h 578305"/>
                    <a:gd name="connsiteX6" fmla="*/ 1309648 w 1310033"/>
                    <a:gd name="connsiteY6" fmla="*/ 39074 h 578305"/>
                    <a:gd name="connsiteX7" fmla="*/ 1099543 w 1310033"/>
                    <a:gd name="connsiteY7" fmla="*/ 80503 h 578305"/>
                    <a:gd name="connsiteX8" fmla="*/ 708925 w 1310033"/>
                    <a:gd name="connsiteY8" fmla="*/ 370507 h 578305"/>
                    <a:gd name="connsiteX9" fmla="*/ 430758 w 1310033"/>
                    <a:gd name="connsiteY9" fmla="*/ 571734 h 578305"/>
                    <a:gd name="connsiteX10" fmla="*/ 7590 w 1310033"/>
                    <a:gd name="connsiteY10" fmla="*/ 524387 h 578305"/>
                    <a:gd name="connsiteX0" fmla="*/ 7590 w 1315613"/>
                    <a:gd name="connsiteY0" fmla="*/ 520771 h 574689"/>
                    <a:gd name="connsiteX1" fmla="*/ 173306 w 1315613"/>
                    <a:gd name="connsiteY1" fmla="*/ 497097 h 574689"/>
                    <a:gd name="connsiteX2" fmla="*/ 356778 w 1315613"/>
                    <a:gd name="connsiteY2" fmla="*/ 346176 h 574689"/>
                    <a:gd name="connsiteX3" fmla="*/ 634945 w 1315613"/>
                    <a:gd name="connsiteY3" fmla="*/ 112398 h 574689"/>
                    <a:gd name="connsiteX4" fmla="*/ 874642 w 1315613"/>
                    <a:gd name="connsiteY4" fmla="*/ 2906 h 574689"/>
                    <a:gd name="connsiteX5" fmla="*/ 1309648 w 1315613"/>
                    <a:gd name="connsiteY5" fmla="*/ 35458 h 574689"/>
                    <a:gd name="connsiteX6" fmla="*/ 1099543 w 1315613"/>
                    <a:gd name="connsiteY6" fmla="*/ 76887 h 574689"/>
                    <a:gd name="connsiteX7" fmla="*/ 708925 w 1315613"/>
                    <a:gd name="connsiteY7" fmla="*/ 366891 h 574689"/>
                    <a:gd name="connsiteX8" fmla="*/ 430758 w 1315613"/>
                    <a:gd name="connsiteY8" fmla="*/ 568118 h 574689"/>
                    <a:gd name="connsiteX9" fmla="*/ 7590 w 1315613"/>
                    <a:gd name="connsiteY9" fmla="*/ 520771 h 574689"/>
                    <a:gd name="connsiteX0" fmla="*/ 7590 w 1315613"/>
                    <a:gd name="connsiteY0" fmla="*/ 536377 h 590295"/>
                    <a:gd name="connsiteX1" fmla="*/ 173306 w 1315613"/>
                    <a:gd name="connsiteY1" fmla="*/ 512703 h 590295"/>
                    <a:gd name="connsiteX2" fmla="*/ 356778 w 1315613"/>
                    <a:gd name="connsiteY2" fmla="*/ 361782 h 590295"/>
                    <a:gd name="connsiteX3" fmla="*/ 874642 w 1315613"/>
                    <a:gd name="connsiteY3" fmla="*/ 18512 h 590295"/>
                    <a:gd name="connsiteX4" fmla="*/ 1309648 w 1315613"/>
                    <a:gd name="connsiteY4" fmla="*/ 51064 h 590295"/>
                    <a:gd name="connsiteX5" fmla="*/ 1099543 w 1315613"/>
                    <a:gd name="connsiteY5" fmla="*/ 92493 h 590295"/>
                    <a:gd name="connsiteX6" fmla="*/ 708925 w 1315613"/>
                    <a:gd name="connsiteY6" fmla="*/ 382497 h 590295"/>
                    <a:gd name="connsiteX7" fmla="*/ 430758 w 1315613"/>
                    <a:gd name="connsiteY7" fmla="*/ 583724 h 590295"/>
                    <a:gd name="connsiteX8" fmla="*/ 7590 w 1315613"/>
                    <a:gd name="connsiteY8" fmla="*/ 536377 h 590295"/>
                    <a:gd name="connsiteX0" fmla="*/ 7590 w 1316661"/>
                    <a:gd name="connsiteY0" fmla="*/ 531336 h 585254"/>
                    <a:gd name="connsiteX1" fmla="*/ 173306 w 1316661"/>
                    <a:gd name="connsiteY1" fmla="*/ 507662 h 585254"/>
                    <a:gd name="connsiteX2" fmla="*/ 356778 w 1316661"/>
                    <a:gd name="connsiteY2" fmla="*/ 356741 h 585254"/>
                    <a:gd name="connsiteX3" fmla="*/ 850968 w 1316661"/>
                    <a:gd name="connsiteY3" fmla="*/ 19390 h 585254"/>
                    <a:gd name="connsiteX4" fmla="*/ 1309648 w 1316661"/>
                    <a:gd name="connsiteY4" fmla="*/ 46023 h 585254"/>
                    <a:gd name="connsiteX5" fmla="*/ 1099543 w 1316661"/>
                    <a:gd name="connsiteY5" fmla="*/ 87452 h 585254"/>
                    <a:gd name="connsiteX6" fmla="*/ 708925 w 1316661"/>
                    <a:gd name="connsiteY6" fmla="*/ 377456 h 585254"/>
                    <a:gd name="connsiteX7" fmla="*/ 430758 w 1316661"/>
                    <a:gd name="connsiteY7" fmla="*/ 578683 h 585254"/>
                    <a:gd name="connsiteX8" fmla="*/ 7590 w 1316661"/>
                    <a:gd name="connsiteY8" fmla="*/ 531336 h 585254"/>
                    <a:gd name="connsiteX0" fmla="*/ 7572 w 1316643"/>
                    <a:gd name="connsiteY0" fmla="*/ 533045 h 586963"/>
                    <a:gd name="connsiteX1" fmla="*/ 173288 w 1316643"/>
                    <a:gd name="connsiteY1" fmla="*/ 509371 h 586963"/>
                    <a:gd name="connsiteX2" fmla="*/ 353801 w 1316643"/>
                    <a:gd name="connsiteY2" fmla="*/ 382124 h 586963"/>
                    <a:gd name="connsiteX3" fmla="*/ 850950 w 1316643"/>
                    <a:gd name="connsiteY3" fmla="*/ 21099 h 586963"/>
                    <a:gd name="connsiteX4" fmla="*/ 1309630 w 1316643"/>
                    <a:gd name="connsiteY4" fmla="*/ 47732 h 586963"/>
                    <a:gd name="connsiteX5" fmla="*/ 1099525 w 1316643"/>
                    <a:gd name="connsiteY5" fmla="*/ 89161 h 586963"/>
                    <a:gd name="connsiteX6" fmla="*/ 708907 w 1316643"/>
                    <a:gd name="connsiteY6" fmla="*/ 379165 h 586963"/>
                    <a:gd name="connsiteX7" fmla="*/ 430740 w 1316643"/>
                    <a:gd name="connsiteY7" fmla="*/ 580392 h 586963"/>
                    <a:gd name="connsiteX8" fmla="*/ 7572 w 1316643"/>
                    <a:gd name="connsiteY8" fmla="*/ 533045 h 586963"/>
                    <a:gd name="connsiteX0" fmla="*/ 7514 w 1316585"/>
                    <a:gd name="connsiteY0" fmla="*/ 536477 h 590395"/>
                    <a:gd name="connsiteX1" fmla="*/ 173230 w 1316585"/>
                    <a:gd name="connsiteY1" fmla="*/ 512803 h 590395"/>
                    <a:gd name="connsiteX2" fmla="*/ 344865 w 1316585"/>
                    <a:gd name="connsiteY2" fmla="*/ 432904 h 590395"/>
                    <a:gd name="connsiteX3" fmla="*/ 850892 w 1316585"/>
                    <a:gd name="connsiteY3" fmla="*/ 24531 h 590395"/>
                    <a:gd name="connsiteX4" fmla="*/ 1309572 w 1316585"/>
                    <a:gd name="connsiteY4" fmla="*/ 51164 h 590395"/>
                    <a:gd name="connsiteX5" fmla="*/ 1099467 w 1316585"/>
                    <a:gd name="connsiteY5" fmla="*/ 92593 h 590395"/>
                    <a:gd name="connsiteX6" fmla="*/ 708849 w 1316585"/>
                    <a:gd name="connsiteY6" fmla="*/ 382597 h 590395"/>
                    <a:gd name="connsiteX7" fmla="*/ 430682 w 1316585"/>
                    <a:gd name="connsiteY7" fmla="*/ 583824 h 590395"/>
                    <a:gd name="connsiteX8" fmla="*/ 7514 w 1316585"/>
                    <a:gd name="connsiteY8" fmla="*/ 536477 h 590395"/>
                    <a:gd name="connsiteX0" fmla="*/ 691 w 1309762"/>
                    <a:gd name="connsiteY0" fmla="*/ 536477 h 590395"/>
                    <a:gd name="connsiteX1" fmla="*/ 338042 w 1309762"/>
                    <a:gd name="connsiteY1" fmla="*/ 432904 h 590395"/>
                    <a:gd name="connsiteX2" fmla="*/ 844069 w 1309762"/>
                    <a:gd name="connsiteY2" fmla="*/ 24531 h 590395"/>
                    <a:gd name="connsiteX3" fmla="*/ 1302749 w 1309762"/>
                    <a:gd name="connsiteY3" fmla="*/ 51164 h 590395"/>
                    <a:gd name="connsiteX4" fmla="*/ 1092644 w 1309762"/>
                    <a:gd name="connsiteY4" fmla="*/ 92593 h 590395"/>
                    <a:gd name="connsiteX5" fmla="*/ 702026 w 1309762"/>
                    <a:gd name="connsiteY5" fmla="*/ 382597 h 590395"/>
                    <a:gd name="connsiteX6" fmla="*/ 423859 w 1309762"/>
                    <a:gd name="connsiteY6" fmla="*/ 583824 h 590395"/>
                    <a:gd name="connsiteX7" fmla="*/ 691 w 1309762"/>
                    <a:gd name="connsiteY7" fmla="*/ 536477 h 590395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4975 h 591014"/>
                    <a:gd name="connsiteX1" fmla="*/ 408372 w 1309071"/>
                    <a:gd name="connsiteY1" fmla="*/ 410687 h 591014"/>
                    <a:gd name="connsiteX2" fmla="*/ 843378 w 1309071"/>
                    <a:gd name="connsiteY2" fmla="*/ 23029 h 591014"/>
                    <a:gd name="connsiteX3" fmla="*/ 1302058 w 1309071"/>
                    <a:gd name="connsiteY3" fmla="*/ 49662 h 591014"/>
                    <a:gd name="connsiteX4" fmla="*/ 1091953 w 1309071"/>
                    <a:gd name="connsiteY4" fmla="*/ 91091 h 591014"/>
                    <a:gd name="connsiteX5" fmla="*/ 701335 w 1309071"/>
                    <a:gd name="connsiteY5" fmla="*/ 381095 h 591014"/>
                    <a:gd name="connsiteX6" fmla="*/ 423168 w 1309071"/>
                    <a:gd name="connsiteY6" fmla="*/ 582322 h 591014"/>
                    <a:gd name="connsiteX7" fmla="*/ 0 w 1309071"/>
                    <a:gd name="connsiteY7" fmla="*/ 534975 h 591014"/>
                    <a:gd name="connsiteX0" fmla="*/ 0 w 1311168"/>
                    <a:gd name="connsiteY0" fmla="*/ 534975 h 591014"/>
                    <a:gd name="connsiteX1" fmla="*/ 408372 w 1311168"/>
                    <a:gd name="connsiteY1" fmla="*/ 410687 h 591014"/>
                    <a:gd name="connsiteX2" fmla="*/ 843378 w 1311168"/>
                    <a:gd name="connsiteY2" fmla="*/ 23029 h 591014"/>
                    <a:gd name="connsiteX3" fmla="*/ 1302058 w 1311168"/>
                    <a:gd name="connsiteY3" fmla="*/ 49662 h 591014"/>
                    <a:gd name="connsiteX4" fmla="*/ 1091953 w 1311168"/>
                    <a:gd name="connsiteY4" fmla="*/ 91091 h 591014"/>
                    <a:gd name="connsiteX5" fmla="*/ 423168 w 1311168"/>
                    <a:gd name="connsiteY5" fmla="*/ 582322 h 591014"/>
                    <a:gd name="connsiteX6" fmla="*/ 0 w 1311168"/>
                    <a:gd name="connsiteY6" fmla="*/ 534975 h 591014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058"/>
                    <a:gd name="connsiteY0" fmla="*/ 540230 h 596269"/>
                    <a:gd name="connsiteX1" fmla="*/ 408372 w 1302058"/>
                    <a:gd name="connsiteY1" fmla="*/ 415942 h 596269"/>
                    <a:gd name="connsiteX2" fmla="*/ 843378 w 1302058"/>
                    <a:gd name="connsiteY2" fmla="*/ 28284 h 596269"/>
                    <a:gd name="connsiteX3" fmla="*/ 1302058 w 1302058"/>
                    <a:gd name="connsiteY3" fmla="*/ 54917 h 596269"/>
                    <a:gd name="connsiteX4" fmla="*/ 1091953 w 1302058"/>
                    <a:gd name="connsiteY4" fmla="*/ 96346 h 596269"/>
                    <a:gd name="connsiteX5" fmla="*/ 423168 w 1302058"/>
                    <a:gd name="connsiteY5" fmla="*/ 587577 h 596269"/>
                    <a:gd name="connsiteX6" fmla="*/ 0 w 1302058"/>
                    <a:gd name="connsiteY6" fmla="*/ 540230 h 596269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1991"/>
                    <a:gd name="connsiteX1" fmla="*/ 408372 w 1302058"/>
                    <a:gd name="connsiteY1" fmla="*/ 415942 h 611991"/>
                    <a:gd name="connsiteX2" fmla="*/ 843378 w 1302058"/>
                    <a:gd name="connsiteY2" fmla="*/ 28284 h 611991"/>
                    <a:gd name="connsiteX3" fmla="*/ 1302058 w 1302058"/>
                    <a:gd name="connsiteY3" fmla="*/ 54917 h 611991"/>
                    <a:gd name="connsiteX4" fmla="*/ 946951 w 1302058"/>
                    <a:gd name="connsiteY4" fmla="*/ 158489 h 611991"/>
                    <a:gd name="connsiteX5" fmla="*/ 423168 w 1302058"/>
                    <a:gd name="connsiteY5" fmla="*/ 587577 h 611991"/>
                    <a:gd name="connsiteX6" fmla="*/ 0 w 1302058"/>
                    <a:gd name="connsiteY6" fmla="*/ 540230 h 611991"/>
                    <a:gd name="connsiteX0" fmla="*/ 0 w 1302058"/>
                    <a:gd name="connsiteY0" fmla="*/ 540230 h 600278"/>
                    <a:gd name="connsiteX1" fmla="*/ 408372 w 1302058"/>
                    <a:gd name="connsiteY1" fmla="*/ 415942 h 600278"/>
                    <a:gd name="connsiteX2" fmla="*/ 843378 w 1302058"/>
                    <a:gd name="connsiteY2" fmla="*/ 28284 h 600278"/>
                    <a:gd name="connsiteX3" fmla="*/ 1302058 w 1302058"/>
                    <a:gd name="connsiteY3" fmla="*/ 54917 h 600278"/>
                    <a:gd name="connsiteX4" fmla="*/ 946951 w 1302058"/>
                    <a:gd name="connsiteY4" fmla="*/ 158489 h 600278"/>
                    <a:gd name="connsiteX5" fmla="*/ 503067 w 1302058"/>
                    <a:gd name="connsiteY5" fmla="*/ 572781 h 600278"/>
                    <a:gd name="connsiteX6" fmla="*/ 0 w 1302058"/>
                    <a:gd name="connsiteY6" fmla="*/ 540230 h 600278"/>
                    <a:gd name="connsiteX0" fmla="*/ 0 w 1302058"/>
                    <a:gd name="connsiteY0" fmla="*/ 540230 h 597656"/>
                    <a:gd name="connsiteX1" fmla="*/ 408372 w 1302058"/>
                    <a:gd name="connsiteY1" fmla="*/ 415942 h 597656"/>
                    <a:gd name="connsiteX2" fmla="*/ 843378 w 1302058"/>
                    <a:gd name="connsiteY2" fmla="*/ 28284 h 597656"/>
                    <a:gd name="connsiteX3" fmla="*/ 1302058 w 1302058"/>
                    <a:gd name="connsiteY3" fmla="*/ 54917 h 597656"/>
                    <a:gd name="connsiteX4" fmla="*/ 920318 w 1302058"/>
                    <a:gd name="connsiteY4" fmla="*/ 194000 h 597656"/>
                    <a:gd name="connsiteX5" fmla="*/ 503067 w 1302058"/>
                    <a:gd name="connsiteY5" fmla="*/ 572781 h 597656"/>
                    <a:gd name="connsiteX6" fmla="*/ 0 w 1302058"/>
                    <a:gd name="connsiteY6" fmla="*/ 540230 h 597656"/>
                    <a:gd name="connsiteX0" fmla="*/ 0 w 1328691"/>
                    <a:gd name="connsiteY0" fmla="*/ 540230 h 597656"/>
                    <a:gd name="connsiteX1" fmla="*/ 408372 w 1328691"/>
                    <a:gd name="connsiteY1" fmla="*/ 415942 h 597656"/>
                    <a:gd name="connsiteX2" fmla="*/ 843378 w 1328691"/>
                    <a:gd name="connsiteY2" fmla="*/ 28284 h 597656"/>
                    <a:gd name="connsiteX3" fmla="*/ 1328691 w 1328691"/>
                    <a:gd name="connsiteY3" fmla="*/ 54917 h 597656"/>
                    <a:gd name="connsiteX4" fmla="*/ 920318 w 1328691"/>
                    <a:gd name="connsiteY4" fmla="*/ 194000 h 597656"/>
                    <a:gd name="connsiteX5" fmla="*/ 503067 w 1328691"/>
                    <a:gd name="connsiteY5" fmla="*/ 572781 h 597656"/>
                    <a:gd name="connsiteX6" fmla="*/ 0 w 1328691"/>
                    <a:gd name="connsiteY6" fmla="*/ 540230 h 597656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574686"/>
                    <a:gd name="connsiteX1" fmla="*/ 408372 w 1328691"/>
                    <a:gd name="connsiteY1" fmla="*/ 418816 h 574686"/>
                    <a:gd name="connsiteX2" fmla="*/ 843378 w 1328691"/>
                    <a:gd name="connsiteY2" fmla="*/ 31158 h 574686"/>
                    <a:gd name="connsiteX3" fmla="*/ 1328691 w 1328691"/>
                    <a:gd name="connsiteY3" fmla="*/ 57791 h 574686"/>
                    <a:gd name="connsiteX4" fmla="*/ 920318 w 1328691"/>
                    <a:gd name="connsiteY4" fmla="*/ 196874 h 574686"/>
                    <a:gd name="connsiteX5" fmla="*/ 550415 w 1328691"/>
                    <a:gd name="connsiteY5" fmla="*/ 537185 h 574686"/>
                    <a:gd name="connsiteX6" fmla="*/ 0 w 1328691"/>
                    <a:gd name="connsiteY6" fmla="*/ 543104 h 574686"/>
                    <a:gd name="connsiteX0" fmla="*/ 0 w 1328691"/>
                    <a:gd name="connsiteY0" fmla="*/ 529932 h 561514"/>
                    <a:gd name="connsiteX1" fmla="*/ 408372 w 1328691"/>
                    <a:gd name="connsiteY1" fmla="*/ 405644 h 561514"/>
                    <a:gd name="connsiteX2" fmla="*/ 804908 w 1328691"/>
                    <a:gd name="connsiteY2" fmla="*/ 38700 h 561514"/>
                    <a:gd name="connsiteX3" fmla="*/ 1328691 w 1328691"/>
                    <a:gd name="connsiteY3" fmla="*/ 44619 h 561514"/>
                    <a:gd name="connsiteX4" fmla="*/ 920318 w 1328691"/>
                    <a:gd name="connsiteY4" fmla="*/ 183702 h 561514"/>
                    <a:gd name="connsiteX5" fmla="*/ 550415 w 1328691"/>
                    <a:gd name="connsiteY5" fmla="*/ 524013 h 561514"/>
                    <a:gd name="connsiteX6" fmla="*/ 0 w 1328691"/>
                    <a:gd name="connsiteY6" fmla="*/ 529932 h 561514"/>
                    <a:gd name="connsiteX0" fmla="*/ 0 w 1328691"/>
                    <a:gd name="connsiteY0" fmla="*/ 530536 h 562118"/>
                    <a:gd name="connsiteX1" fmla="*/ 405413 w 1328691"/>
                    <a:gd name="connsiteY1" fmla="*/ 415126 h 562118"/>
                    <a:gd name="connsiteX2" fmla="*/ 804908 w 1328691"/>
                    <a:gd name="connsiteY2" fmla="*/ 39304 h 562118"/>
                    <a:gd name="connsiteX3" fmla="*/ 1328691 w 1328691"/>
                    <a:gd name="connsiteY3" fmla="*/ 45223 h 562118"/>
                    <a:gd name="connsiteX4" fmla="*/ 920318 w 1328691"/>
                    <a:gd name="connsiteY4" fmla="*/ 184306 h 562118"/>
                    <a:gd name="connsiteX5" fmla="*/ 550415 w 1328691"/>
                    <a:gd name="connsiteY5" fmla="*/ 524617 h 562118"/>
                    <a:gd name="connsiteX6" fmla="*/ 0 w 1328691"/>
                    <a:gd name="connsiteY6" fmla="*/ 530536 h 562118"/>
                    <a:gd name="connsiteX0" fmla="*/ 0 w 1328691"/>
                    <a:gd name="connsiteY0" fmla="*/ 530536 h 563102"/>
                    <a:gd name="connsiteX1" fmla="*/ 405413 w 1328691"/>
                    <a:gd name="connsiteY1" fmla="*/ 415126 h 563102"/>
                    <a:gd name="connsiteX2" fmla="*/ 804908 w 1328691"/>
                    <a:gd name="connsiteY2" fmla="*/ 39304 h 563102"/>
                    <a:gd name="connsiteX3" fmla="*/ 1328691 w 1328691"/>
                    <a:gd name="connsiteY3" fmla="*/ 45223 h 563102"/>
                    <a:gd name="connsiteX4" fmla="*/ 943991 w 1328691"/>
                    <a:gd name="connsiteY4" fmla="*/ 169510 h 563102"/>
                    <a:gd name="connsiteX5" fmla="*/ 550415 w 1328691"/>
                    <a:gd name="connsiteY5" fmla="*/ 524617 h 563102"/>
                    <a:gd name="connsiteX6" fmla="*/ 0 w 1328691"/>
                    <a:gd name="connsiteY6" fmla="*/ 530536 h 56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8691" h="563102">
                      <a:moveTo>
                        <a:pt x="0" y="530536"/>
                      </a:moveTo>
                      <a:cubicBezTo>
                        <a:pt x="178047" y="532016"/>
                        <a:pt x="271262" y="496998"/>
                        <a:pt x="405413" y="415126"/>
                      </a:cubicBezTo>
                      <a:cubicBezTo>
                        <a:pt x="539564" y="333254"/>
                        <a:pt x="651028" y="100954"/>
                        <a:pt x="804908" y="39304"/>
                      </a:cubicBezTo>
                      <a:cubicBezTo>
                        <a:pt x="958788" y="-22346"/>
                        <a:pt x="1168894" y="-4592"/>
                        <a:pt x="1328691" y="45223"/>
                      </a:cubicBezTo>
                      <a:cubicBezTo>
                        <a:pt x="1151137" y="44730"/>
                        <a:pt x="1073704" y="89611"/>
                        <a:pt x="943991" y="169510"/>
                      </a:cubicBezTo>
                      <a:cubicBezTo>
                        <a:pt x="814278" y="249409"/>
                        <a:pt x="707747" y="464446"/>
                        <a:pt x="550415" y="524617"/>
                      </a:cubicBezTo>
                      <a:cubicBezTo>
                        <a:pt x="393083" y="584788"/>
                        <a:pt x="132671" y="564567"/>
                        <a:pt x="0" y="530536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1" name="Forme libre 50"/>
                <p:cNvSpPr/>
                <p:nvPr/>
              </p:nvSpPr>
              <p:spPr>
                <a:xfrm rot="10800000">
                  <a:off x="3822790" y="3929001"/>
                  <a:ext cx="765545" cy="397506"/>
                </a:xfrm>
                <a:custGeom>
                  <a:avLst/>
                  <a:gdLst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19617 w 765545"/>
                    <a:gd name="connsiteY15" fmla="*/ 61149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22275 w 765545"/>
                    <a:gd name="connsiteY15" fmla="*/ 55833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6817 w 765545"/>
                    <a:gd name="connsiteY11" fmla="*/ 388101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3412 h 405679"/>
                    <a:gd name="connsiteX1" fmla="*/ 132907 w 765545"/>
                    <a:gd name="connsiteY1" fmla="*/ 1642 h 405679"/>
                    <a:gd name="connsiteX2" fmla="*/ 528970 w 765545"/>
                    <a:gd name="connsiteY2" fmla="*/ 137207 h 405679"/>
                    <a:gd name="connsiteX3" fmla="*/ 656561 w 765545"/>
                    <a:gd name="connsiteY3" fmla="*/ 107968 h 405679"/>
                    <a:gd name="connsiteX4" fmla="*/ 616689 w 765545"/>
                    <a:gd name="connsiteY4" fmla="*/ 171763 h 405679"/>
                    <a:gd name="connsiteX5" fmla="*/ 603398 w 765545"/>
                    <a:gd name="connsiteY5" fmla="*/ 246191 h 405679"/>
                    <a:gd name="connsiteX6" fmla="*/ 635296 w 765545"/>
                    <a:gd name="connsiteY6" fmla="*/ 315303 h 405679"/>
                    <a:gd name="connsiteX7" fmla="*/ 699091 w 765545"/>
                    <a:gd name="connsiteY7" fmla="*/ 373782 h 405679"/>
                    <a:gd name="connsiteX8" fmla="*/ 765545 w 765545"/>
                    <a:gd name="connsiteY8" fmla="*/ 405679 h 405679"/>
                    <a:gd name="connsiteX9" fmla="*/ 765545 w 765545"/>
                    <a:gd name="connsiteY9" fmla="*/ 405679 h 405679"/>
                    <a:gd name="connsiteX10" fmla="*/ 574159 w 765545"/>
                    <a:gd name="connsiteY10" fmla="*/ 381757 h 405679"/>
                    <a:gd name="connsiteX11" fmla="*/ 441252 w 765545"/>
                    <a:gd name="connsiteY11" fmla="*/ 291379 h 405679"/>
                    <a:gd name="connsiteX12" fmla="*/ 265814 w 765545"/>
                    <a:gd name="connsiteY12" fmla="*/ 129233 h 405679"/>
                    <a:gd name="connsiteX13" fmla="*/ 122275 w 765545"/>
                    <a:gd name="connsiteY13" fmla="*/ 57463 h 405679"/>
                    <a:gd name="connsiteX14" fmla="*/ 0 w 765545"/>
                    <a:gd name="connsiteY14" fmla="*/ 73412 h 405679"/>
                    <a:gd name="connsiteX0" fmla="*/ 0 w 765545"/>
                    <a:gd name="connsiteY0" fmla="*/ 65724 h 397991"/>
                    <a:gd name="connsiteX1" fmla="*/ 183411 w 765545"/>
                    <a:gd name="connsiteY1" fmla="*/ 1929 h 397991"/>
                    <a:gd name="connsiteX2" fmla="*/ 528970 w 765545"/>
                    <a:gd name="connsiteY2" fmla="*/ 129519 h 397991"/>
                    <a:gd name="connsiteX3" fmla="*/ 656561 w 765545"/>
                    <a:gd name="connsiteY3" fmla="*/ 100280 h 397991"/>
                    <a:gd name="connsiteX4" fmla="*/ 616689 w 765545"/>
                    <a:gd name="connsiteY4" fmla="*/ 164075 h 397991"/>
                    <a:gd name="connsiteX5" fmla="*/ 603398 w 765545"/>
                    <a:gd name="connsiteY5" fmla="*/ 238503 h 397991"/>
                    <a:gd name="connsiteX6" fmla="*/ 635296 w 765545"/>
                    <a:gd name="connsiteY6" fmla="*/ 307615 h 397991"/>
                    <a:gd name="connsiteX7" fmla="*/ 699091 w 765545"/>
                    <a:gd name="connsiteY7" fmla="*/ 366094 h 397991"/>
                    <a:gd name="connsiteX8" fmla="*/ 765545 w 765545"/>
                    <a:gd name="connsiteY8" fmla="*/ 397991 h 397991"/>
                    <a:gd name="connsiteX9" fmla="*/ 765545 w 765545"/>
                    <a:gd name="connsiteY9" fmla="*/ 397991 h 397991"/>
                    <a:gd name="connsiteX10" fmla="*/ 574159 w 765545"/>
                    <a:gd name="connsiteY10" fmla="*/ 374069 h 397991"/>
                    <a:gd name="connsiteX11" fmla="*/ 441252 w 765545"/>
                    <a:gd name="connsiteY11" fmla="*/ 283691 h 397991"/>
                    <a:gd name="connsiteX12" fmla="*/ 265814 w 765545"/>
                    <a:gd name="connsiteY12" fmla="*/ 121545 h 397991"/>
                    <a:gd name="connsiteX13" fmla="*/ 122275 w 765545"/>
                    <a:gd name="connsiteY13" fmla="*/ 49775 h 397991"/>
                    <a:gd name="connsiteX14" fmla="*/ 0 w 765545"/>
                    <a:gd name="connsiteY14" fmla="*/ 65724 h 397991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850 h 398117"/>
                    <a:gd name="connsiteX1" fmla="*/ 183411 w 765545"/>
                    <a:gd name="connsiteY1" fmla="*/ 2055 h 398117"/>
                    <a:gd name="connsiteX2" fmla="*/ 481123 w 765545"/>
                    <a:gd name="connsiteY2" fmla="*/ 132303 h 398117"/>
                    <a:gd name="connsiteX3" fmla="*/ 656561 w 765545"/>
                    <a:gd name="connsiteY3" fmla="*/ 100406 h 398117"/>
                    <a:gd name="connsiteX4" fmla="*/ 616689 w 765545"/>
                    <a:gd name="connsiteY4" fmla="*/ 164201 h 398117"/>
                    <a:gd name="connsiteX5" fmla="*/ 603398 w 765545"/>
                    <a:gd name="connsiteY5" fmla="*/ 238629 h 398117"/>
                    <a:gd name="connsiteX6" fmla="*/ 635296 w 765545"/>
                    <a:gd name="connsiteY6" fmla="*/ 307741 h 398117"/>
                    <a:gd name="connsiteX7" fmla="*/ 699091 w 765545"/>
                    <a:gd name="connsiteY7" fmla="*/ 366220 h 398117"/>
                    <a:gd name="connsiteX8" fmla="*/ 765545 w 765545"/>
                    <a:gd name="connsiteY8" fmla="*/ 398117 h 398117"/>
                    <a:gd name="connsiteX9" fmla="*/ 765545 w 765545"/>
                    <a:gd name="connsiteY9" fmla="*/ 398117 h 398117"/>
                    <a:gd name="connsiteX10" fmla="*/ 574159 w 765545"/>
                    <a:gd name="connsiteY10" fmla="*/ 374195 h 398117"/>
                    <a:gd name="connsiteX11" fmla="*/ 441252 w 765545"/>
                    <a:gd name="connsiteY11" fmla="*/ 283817 h 398117"/>
                    <a:gd name="connsiteX12" fmla="*/ 265814 w 765545"/>
                    <a:gd name="connsiteY12" fmla="*/ 121671 h 398117"/>
                    <a:gd name="connsiteX13" fmla="*/ 122275 w 765545"/>
                    <a:gd name="connsiteY13" fmla="*/ 49901 h 398117"/>
                    <a:gd name="connsiteX14" fmla="*/ 0 w 765545"/>
                    <a:gd name="connsiteY14" fmla="*/ 65850 h 398117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74159 w 765545"/>
                    <a:gd name="connsiteY10" fmla="*/ 373584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5552 w 765545"/>
                    <a:gd name="connsiteY10" fmla="*/ 357635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1372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400190"/>
                    <a:gd name="connsiteX1" fmla="*/ 183411 w 765545"/>
                    <a:gd name="connsiteY1" fmla="*/ 1444 h 400190"/>
                    <a:gd name="connsiteX2" fmla="*/ 491756 w 765545"/>
                    <a:gd name="connsiteY2" fmla="*/ 118401 h 400190"/>
                    <a:gd name="connsiteX3" fmla="*/ 656561 w 765545"/>
                    <a:gd name="connsiteY3" fmla="*/ 99795 h 400190"/>
                    <a:gd name="connsiteX4" fmla="*/ 616688 w 765545"/>
                    <a:gd name="connsiteY4" fmla="*/ 163590 h 400190"/>
                    <a:gd name="connsiteX5" fmla="*/ 603398 w 765545"/>
                    <a:gd name="connsiteY5" fmla="*/ 238018 h 400190"/>
                    <a:gd name="connsiteX6" fmla="*/ 632638 w 765545"/>
                    <a:gd name="connsiteY6" fmla="*/ 312446 h 400190"/>
                    <a:gd name="connsiteX7" fmla="*/ 699091 w 765545"/>
                    <a:gd name="connsiteY7" fmla="*/ 365609 h 400190"/>
                    <a:gd name="connsiteX8" fmla="*/ 765545 w 765545"/>
                    <a:gd name="connsiteY8" fmla="*/ 397506 h 400190"/>
                    <a:gd name="connsiteX9" fmla="*/ 765545 w 765545"/>
                    <a:gd name="connsiteY9" fmla="*/ 397506 h 400190"/>
                    <a:gd name="connsiteX10" fmla="*/ 595424 w 765545"/>
                    <a:gd name="connsiteY10" fmla="*/ 384216 h 400190"/>
                    <a:gd name="connsiteX11" fmla="*/ 390747 w 765545"/>
                    <a:gd name="connsiteY11" fmla="*/ 235359 h 400190"/>
                    <a:gd name="connsiteX12" fmla="*/ 265814 w 765545"/>
                    <a:gd name="connsiteY12" fmla="*/ 121060 h 400190"/>
                    <a:gd name="connsiteX13" fmla="*/ 122275 w 765545"/>
                    <a:gd name="connsiteY13" fmla="*/ 49290 h 400190"/>
                    <a:gd name="connsiteX14" fmla="*/ 0 w 765545"/>
                    <a:gd name="connsiteY14" fmla="*/ 65239 h 400190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390747 w 765545"/>
                    <a:gd name="connsiteY11" fmla="*/ 235359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34287 w 765545"/>
                    <a:gd name="connsiteY10" fmla="*/ 349660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20701 w 765545"/>
                    <a:gd name="connsiteY11" fmla="*/ 240318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44624 w 765545"/>
                    <a:gd name="connsiteY11" fmla="*/ 274874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5545" h="397506">
                      <a:moveTo>
                        <a:pt x="0" y="65239"/>
                      </a:moveTo>
                      <a:cubicBezTo>
                        <a:pt x="31455" y="25810"/>
                        <a:pt x="101452" y="-7416"/>
                        <a:pt x="183411" y="1444"/>
                      </a:cubicBezTo>
                      <a:cubicBezTo>
                        <a:pt x="265370" y="10304"/>
                        <a:pt x="412898" y="102009"/>
                        <a:pt x="491756" y="118401"/>
                      </a:cubicBezTo>
                      <a:cubicBezTo>
                        <a:pt x="570614" y="134793"/>
                        <a:pt x="602069" y="120617"/>
                        <a:pt x="656561" y="99795"/>
                      </a:cubicBezTo>
                      <a:cubicBezTo>
                        <a:pt x="615361" y="150742"/>
                        <a:pt x="625548" y="140553"/>
                        <a:pt x="616688" y="163590"/>
                      </a:cubicBezTo>
                      <a:cubicBezTo>
                        <a:pt x="607828" y="186627"/>
                        <a:pt x="600740" y="213209"/>
                        <a:pt x="603398" y="238018"/>
                      </a:cubicBezTo>
                      <a:cubicBezTo>
                        <a:pt x="606056" y="262827"/>
                        <a:pt x="616689" y="291181"/>
                        <a:pt x="632638" y="312446"/>
                      </a:cubicBezTo>
                      <a:cubicBezTo>
                        <a:pt x="648587" y="333711"/>
                        <a:pt x="676940" y="351432"/>
                        <a:pt x="699091" y="365609"/>
                      </a:cubicBezTo>
                      <a:cubicBezTo>
                        <a:pt x="721242" y="379786"/>
                        <a:pt x="765545" y="397506"/>
                        <a:pt x="765545" y="397506"/>
                      </a:cubicBezTo>
                      <a:lnTo>
                        <a:pt x="765545" y="397506"/>
                      </a:lnTo>
                      <a:cubicBezTo>
                        <a:pt x="737192" y="393519"/>
                        <a:pt x="648911" y="394023"/>
                        <a:pt x="595424" y="373584"/>
                      </a:cubicBezTo>
                      <a:cubicBezTo>
                        <a:pt x="541937" y="353145"/>
                        <a:pt x="499559" y="316961"/>
                        <a:pt x="444624" y="274874"/>
                      </a:cubicBezTo>
                      <a:cubicBezTo>
                        <a:pt x="389689" y="232787"/>
                        <a:pt x="319539" y="158657"/>
                        <a:pt x="265814" y="121060"/>
                      </a:cubicBezTo>
                      <a:cubicBezTo>
                        <a:pt x="212089" y="83463"/>
                        <a:pt x="183474" y="58629"/>
                        <a:pt x="122275" y="49290"/>
                      </a:cubicBezTo>
                      <a:cubicBezTo>
                        <a:pt x="91605" y="44610"/>
                        <a:pt x="85504" y="43530"/>
                        <a:pt x="0" y="65239"/>
                      </a:cubicBezTo>
                      <a:close/>
                    </a:path>
                  </a:pathLst>
                </a:cu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2" name="Forme libre 51"/>
                <p:cNvSpPr/>
                <p:nvPr/>
              </p:nvSpPr>
              <p:spPr>
                <a:xfrm flipV="1">
                  <a:off x="5341380" y="3928931"/>
                  <a:ext cx="765545" cy="397506"/>
                </a:xfrm>
                <a:custGeom>
                  <a:avLst/>
                  <a:gdLst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19617 w 765545"/>
                    <a:gd name="connsiteY15" fmla="*/ 61149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22275 w 765545"/>
                    <a:gd name="connsiteY15" fmla="*/ 55833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6817 w 765545"/>
                    <a:gd name="connsiteY11" fmla="*/ 388101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3412 h 405679"/>
                    <a:gd name="connsiteX1" fmla="*/ 132907 w 765545"/>
                    <a:gd name="connsiteY1" fmla="*/ 1642 h 405679"/>
                    <a:gd name="connsiteX2" fmla="*/ 528970 w 765545"/>
                    <a:gd name="connsiteY2" fmla="*/ 137207 h 405679"/>
                    <a:gd name="connsiteX3" fmla="*/ 656561 w 765545"/>
                    <a:gd name="connsiteY3" fmla="*/ 107968 h 405679"/>
                    <a:gd name="connsiteX4" fmla="*/ 616689 w 765545"/>
                    <a:gd name="connsiteY4" fmla="*/ 171763 h 405679"/>
                    <a:gd name="connsiteX5" fmla="*/ 603398 w 765545"/>
                    <a:gd name="connsiteY5" fmla="*/ 246191 h 405679"/>
                    <a:gd name="connsiteX6" fmla="*/ 635296 w 765545"/>
                    <a:gd name="connsiteY6" fmla="*/ 315303 h 405679"/>
                    <a:gd name="connsiteX7" fmla="*/ 699091 w 765545"/>
                    <a:gd name="connsiteY7" fmla="*/ 373782 h 405679"/>
                    <a:gd name="connsiteX8" fmla="*/ 765545 w 765545"/>
                    <a:gd name="connsiteY8" fmla="*/ 405679 h 405679"/>
                    <a:gd name="connsiteX9" fmla="*/ 765545 w 765545"/>
                    <a:gd name="connsiteY9" fmla="*/ 405679 h 405679"/>
                    <a:gd name="connsiteX10" fmla="*/ 574159 w 765545"/>
                    <a:gd name="connsiteY10" fmla="*/ 381757 h 405679"/>
                    <a:gd name="connsiteX11" fmla="*/ 441252 w 765545"/>
                    <a:gd name="connsiteY11" fmla="*/ 291379 h 405679"/>
                    <a:gd name="connsiteX12" fmla="*/ 265814 w 765545"/>
                    <a:gd name="connsiteY12" fmla="*/ 129233 h 405679"/>
                    <a:gd name="connsiteX13" fmla="*/ 122275 w 765545"/>
                    <a:gd name="connsiteY13" fmla="*/ 57463 h 405679"/>
                    <a:gd name="connsiteX14" fmla="*/ 0 w 765545"/>
                    <a:gd name="connsiteY14" fmla="*/ 73412 h 405679"/>
                    <a:gd name="connsiteX0" fmla="*/ 0 w 765545"/>
                    <a:gd name="connsiteY0" fmla="*/ 65724 h 397991"/>
                    <a:gd name="connsiteX1" fmla="*/ 183411 w 765545"/>
                    <a:gd name="connsiteY1" fmla="*/ 1929 h 397991"/>
                    <a:gd name="connsiteX2" fmla="*/ 528970 w 765545"/>
                    <a:gd name="connsiteY2" fmla="*/ 129519 h 397991"/>
                    <a:gd name="connsiteX3" fmla="*/ 656561 w 765545"/>
                    <a:gd name="connsiteY3" fmla="*/ 100280 h 397991"/>
                    <a:gd name="connsiteX4" fmla="*/ 616689 w 765545"/>
                    <a:gd name="connsiteY4" fmla="*/ 164075 h 397991"/>
                    <a:gd name="connsiteX5" fmla="*/ 603398 w 765545"/>
                    <a:gd name="connsiteY5" fmla="*/ 238503 h 397991"/>
                    <a:gd name="connsiteX6" fmla="*/ 635296 w 765545"/>
                    <a:gd name="connsiteY6" fmla="*/ 307615 h 397991"/>
                    <a:gd name="connsiteX7" fmla="*/ 699091 w 765545"/>
                    <a:gd name="connsiteY7" fmla="*/ 366094 h 397991"/>
                    <a:gd name="connsiteX8" fmla="*/ 765545 w 765545"/>
                    <a:gd name="connsiteY8" fmla="*/ 397991 h 397991"/>
                    <a:gd name="connsiteX9" fmla="*/ 765545 w 765545"/>
                    <a:gd name="connsiteY9" fmla="*/ 397991 h 397991"/>
                    <a:gd name="connsiteX10" fmla="*/ 574159 w 765545"/>
                    <a:gd name="connsiteY10" fmla="*/ 374069 h 397991"/>
                    <a:gd name="connsiteX11" fmla="*/ 441252 w 765545"/>
                    <a:gd name="connsiteY11" fmla="*/ 283691 h 397991"/>
                    <a:gd name="connsiteX12" fmla="*/ 265814 w 765545"/>
                    <a:gd name="connsiteY12" fmla="*/ 121545 h 397991"/>
                    <a:gd name="connsiteX13" fmla="*/ 122275 w 765545"/>
                    <a:gd name="connsiteY13" fmla="*/ 49775 h 397991"/>
                    <a:gd name="connsiteX14" fmla="*/ 0 w 765545"/>
                    <a:gd name="connsiteY14" fmla="*/ 65724 h 397991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850 h 398117"/>
                    <a:gd name="connsiteX1" fmla="*/ 183411 w 765545"/>
                    <a:gd name="connsiteY1" fmla="*/ 2055 h 398117"/>
                    <a:gd name="connsiteX2" fmla="*/ 481123 w 765545"/>
                    <a:gd name="connsiteY2" fmla="*/ 132303 h 398117"/>
                    <a:gd name="connsiteX3" fmla="*/ 656561 w 765545"/>
                    <a:gd name="connsiteY3" fmla="*/ 100406 h 398117"/>
                    <a:gd name="connsiteX4" fmla="*/ 616689 w 765545"/>
                    <a:gd name="connsiteY4" fmla="*/ 164201 h 398117"/>
                    <a:gd name="connsiteX5" fmla="*/ 603398 w 765545"/>
                    <a:gd name="connsiteY5" fmla="*/ 238629 h 398117"/>
                    <a:gd name="connsiteX6" fmla="*/ 635296 w 765545"/>
                    <a:gd name="connsiteY6" fmla="*/ 307741 h 398117"/>
                    <a:gd name="connsiteX7" fmla="*/ 699091 w 765545"/>
                    <a:gd name="connsiteY7" fmla="*/ 366220 h 398117"/>
                    <a:gd name="connsiteX8" fmla="*/ 765545 w 765545"/>
                    <a:gd name="connsiteY8" fmla="*/ 398117 h 398117"/>
                    <a:gd name="connsiteX9" fmla="*/ 765545 w 765545"/>
                    <a:gd name="connsiteY9" fmla="*/ 398117 h 398117"/>
                    <a:gd name="connsiteX10" fmla="*/ 574159 w 765545"/>
                    <a:gd name="connsiteY10" fmla="*/ 374195 h 398117"/>
                    <a:gd name="connsiteX11" fmla="*/ 441252 w 765545"/>
                    <a:gd name="connsiteY11" fmla="*/ 283817 h 398117"/>
                    <a:gd name="connsiteX12" fmla="*/ 265814 w 765545"/>
                    <a:gd name="connsiteY12" fmla="*/ 121671 h 398117"/>
                    <a:gd name="connsiteX13" fmla="*/ 122275 w 765545"/>
                    <a:gd name="connsiteY13" fmla="*/ 49901 h 398117"/>
                    <a:gd name="connsiteX14" fmla="*/ 0 w 765545"/>
                    <a:gd name="connsiteY14" fmla="*/ 65850 h 398117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74159 w 765545"/>
                    <a:gd name="connsiteY10" fmla="*/ 373584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5552 w 765545"/>
                    <a:gd name="connsiteY10" fmla="*/ 357635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1372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400190"/>
                    <a:gd name="connsiteX1" fmla="*/ 183411 w 765545"/>
                    <a:gd name="connsiteY1" fmla="*/ 1444 h 400190"/>
                    <a:gd name="connsiteX2" fmla="*/ 491756 w 765545"/>
                    <a:gd name="connsiteY2" fmla="*/ 118401 h 400190"/>
                    <a:gd name="connsiteX3" fmla="*/ 656561 w 765545"/>
                    <a:gd name="connsiteY3" fmla="*/ 99795 h 400190"/>
                    <a:gd name="connsiteX4" fmla="*/ 616688 w 765545"/>
                    <a:gd name="connsiteY4" fmla="*/ 163590 h 400190"/>
                    <a:gd name="connsiteX5" fmla="*/ 603398 w 765545"/>
                    <a:gd name="connsiteY5" fmla="*/ 238018 h 400190"/>
                    <a:gd name="connsiteX6" fmla="*/ 632638 w 765545"/>
                    <a:gd name="connsiteY6" fmla="*/ 312446 h 400190"/>
                    <a:gd name="connsiteX7" fmla="*/ 699091 w 765545"/>
                    <a:gd name="connsiteY7" fmla="*/ 365609 h 400190"/>
                    <a:gd name="connsiteX8" fmla="*/ 765545 w 765545"/>
                    <a:gd name="connsiteY8" fmla="*/ 397506 h 400190"/>
                    <a:gd name="connsiteX9" fmla="*/ 765545 w 765545"/>
                    <a:gd name="connsiteY9" fmla="*/ 397506 h 400190"/>
                    <a:gd name="connsiteX10" fmla="*/ 595424 w 765545"/>
                    <a:gd name="connsiteY10" fmla="*/ 384216 h 400190"/>
                    <a:gd name="connsiteX11" fmla="*/ 390747 w 765545"/>
                    <a:gd name="connsiteY11" fmla="*/ 235359 h 400190"/>
                    <a:gd name="connsiteX12" fmla="*/ 265814 w 765545"/>
                    <a:gd name="connsiteY12" fmla="*/ 121060 h 400190"/>
                    <a:gd name="connsiteX13" fmla="*/ 122275 w 765545"/>
                    <a:gd name="connsiteY13" fmla="*/ 49290 h 400190"/>
                    <a:gd name="connsiteX14" fmla="*/ 0 w 765545"/>
                    <a:gd name="connsiteY14" fmla="*/ 65239 h 400190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390747 w 765545"/>
                    <a:gd name="connsiteY11" fmla="*/ 235359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34287 w 765545"/>
                    <a:gd name="connsiteY10" fmla="*/ 349660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20701 w 765545"/>
                    <a:gd name="connsiteY11" fmla="*/ 240318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44624 w 765545"/>
                    <a:gd name="connsiteY11" fmla="*/ 274874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5545" h="397506">
                      <a:moveTo>
                        <a:pt x="0" y="65239"/>
                      </a:moveTo>
                      <a:cubicBezTo>
                        <a:pt x="31455" y="25810"/>
                        <a:pt x="101452" y="-7416"/>
                        <a:pt x="183411" y="1444"/>
                      </a:cubicBezTo>
                      <a:cubicBezTo>
                        <a:pt x="265370" y="10304"/>
                        <a:pt x="412898" y="102009"/>
                        <a:pt x="491756" y="118401"/>
                      </a:cubicBezTo>
                      <a:cubicBezTo>
                        <a:pt x="570614" y="134793"/>
                        <a:pt x="602069" y="120617"/>
                        <a:pt x="656561" y="99795"/>
                      </a:cubicBezTo>
                      <a:cubicBezTo>
                        <a:pt x="615361" y="150742"/>
                        <a:pt x="625548" y="140553"/>
                        <a:pt x="616688" y="163590"/>
                      </a:cubicBezTo>
                      <a:cubicBezTo>
                        <a:pt x="607828" y="186627"/>
                        <a:pt x="600740" y="213209"/>
                        <a:pt x="603398" y="238018"/>
                      </a:cubicBezTo>
                      <a:cubicBezTo>
                        <a:pt x="606056" y="262827"/>
                        <a:pt x="616689" y="291181"/>
                        <a:pt x="632638" y="312446"/>
                      </a:cubicBezTo>
                      <a:cubicBezTo>
                        <a:pt x="648587" y="333711"/>
                        <a:pt x="676940" y="351432"/>
                        <a:pt x="699091" y="365609"/>
                      </a:cubicBezTo>
                      <a:cubicBezTo>
                        <a:pt x="721242" y="379786"/>
                        <a:pt x="765545" y="397506"/>
                        <a:pt x="765545" y="397506"/>
                      </a:cubicBezTo>
                      <a:lnTo>
                        <a:pt x="765545" y="397506"/>
                      </a:lnTo>
                      <a:cubicBezTo>
                        <a:pt x="737192" y="393519"/>
                        <a:pt x="648911" y="394023"/>
                        <a:pt x="595424" y="373584"/>
                      </a:cubicBezTo>
                      <a:cubicBezTo>
                        <a:pt x="541937" y="353145"/>
                        <a:pt x="499559" y="316961"/>
                        <a:pt x="444624" y="274874"/>
                      </a:cubicBezTo>
                      <a:cubicBezTo>
                        <a:pt x="389689" y="232787"/>
                        <a:pt x="319539" y="158657"/>
                        <a:pt x="265814" y="121060"/>
                      </a:cubicBezTo>
                      <a:cubicBezTo>
                        <a:pt x="212089" y="83463"/>
                        <a:pt x="183474" y="58629"/>
                        <a:pt x="122275" y="49290"/>
                      </a:cubicBezTo>
                      <a:cubicBezTo>
                        <a:pt x="91605" y="44610"/>
                        <a:pt x="85504" y="43530"/>
                        <a:pt x="0" y="65239"/>
                      </a:cubicBezTo>
                      <a:close/>
                    </a:path>
                  </a:pathLst>
                </a:cu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3" name="Ellipse 52"/>
                <p:cNvSpPr/>
                <p:nvPr/>
              </p:nvSpPr>
              <p:spPr>
                <a:xfrm>
                  <a:off x="6016211" y="4001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4" name="Ellipse 53"/>
                <p:cNvSpPr/>
                <p:nvPr/>
              </p:nvSpPr>
              <p:spPr>
                <a:xfrm>
                  <a:off x="6335531" y="4037754"/>
                  <a:ext cx="216000" cy="180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5" name="Ellipse 54"/>
                <p:cNvSpPr/>
                <p:nvPr/>
              </p:nvSpPr>
              <p:spPr>
                <a:xfrm>
                  <a:off x="3629395" y="4001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56" name="Ellipse 55"/>
                <p:cNvSpPr/>
                <p:nvPr/>
              </p:nvSpPr>
              <p:spPr>
                <a:xfrm>
                  <a:off x="3382075" y="4033403"/>
                  <a:ext cx="216000" cy="180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8" name="Groupe 37"/>
              <p:cNvGrpSpPr/>
              <p:nvPr/>
            </p:nvGrpSpPr>
            <p:grpSpPr>
              <a:xfrm>
                <a:off x="5944562" y="712487"/>
                <a:ext cx="1671460" cy="144000"/>
                <a:chOff x="5951001" y="712487"/>
                <a:chExt cx="1671460" cy="144000"/>
              </a:xfrm>
              <a:grpFill/>
            </p:grpSpPr>
            <p:sp>
              <p:nvSpPr>
                <p:cNvPr id="45" name="Rectangle 44"/>
                <p:cNvSpPr/>
                <p:nvPr/>
              </p:nvSpPr>
              <p:spPr>
                <a:xfrm>
                  <a:off x="6066733" y="766486"/>
                  <a:ext cx="1439999" cy="4969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6" name="Ellipse 45"/>
                <p:cNvSpPr/>
                <p:nvPr/>
              </p:nvSpPr>
              <p:spPr>
                <a:xfrm>
                  <a:off x="5951001" y="730487"/>
                  <a:ext cx="144000" cy="108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7" name="Losange 46"/>
                <p:cNvSpPr/>
                <p:nvPr/>
              </p:nvSpPr>
              <p:spPr>
                <a:xfrm>
                  <a:off x="7478461" y="712487"/>
                  <a:ext cx="144000" cy="144000"/>
                </a:xfrm>
                <a:prstGeom prst="diamon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39" name="Groupe 38"/>
              <p:cNvGrpSpPr/>
              <p:nvPr/>
            </p:nvGrpSpPr>
            <p:grpSpPr>
              <a:xfrm flipH="1">
                <a:off x="985287" y="712487"/>
                <a:ext cx="1671460" cy="144000"/>
                <a:chOff x="5951001" y="712487"/>
                <a:chExt cx="1671460" cy="144000"/>
              </a:xfrm>
              <a:grpFill/>
            </p:grpSpPr>
            <p:sp>
              <p:nvSpPr>
                <p:cNvPr id="40" name="Rectangle 39"/>
                <p:cNvSpPr/>
                <p:nvPr/>
              </p:nvSpPr>
              <p:spPr>
                <a:xfrm>
                  <a:off x="6066733" y="766486"/>
                  <a:ext cx="1439999" cy="4969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3" name="Ellipse 42"/>
                <p:cNvSpPr/>
                <p:nvPr/>
              </p:nvSpPr>
              <p:spPr>
                <a:xfrm>
                  <a:off x="5951001" y="730487"/>
                  <a:ext cx="144000" cy="108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44" name="Losange 43"/>
                <p:cNvSpPr/>
                <p:nvPr/>
              </p:nvSpPr>
              <p:spPr>
                <a:xfrm>
                  <a:off x="7478461" y="712487"/>
                  <a:ext cx="144000" cy="144000"/>
                </a:xfrm>
                <a:prstGeom prst="diamon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</p:grpSp>
      </p:grpSp>
      <p:sp>
        <p:nvSpPr>
          <p:cNvPr id="17" name="Rectangle 16"/>
          <p:cNvSpPr/>
          <p:nvPr/>
        </p:nvSpPr>
        <p:spPr>
          <a:xfrm>
            <a:off x="3334007" y="10115550"/>
            <a:ext cx="576000" cy="447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61" name="Groupe 60"/>
          <p:cNvGrpSpPr/>
          <p:nvPr/>
        </p:nvGrpSpPr>
        <p:grpSpPr>
          <a:xfrm>
            <a:off x="3395721" y="10163176"/>
            <a:ext cx="615169" cy="530225"/>
            <a:chOff x="3380760" y="10153648"/>
            <a:chExt cx="615169" cy="600185"/>
          </a:xfrm>
        </p:grpSpPr>
        <p:sp>
          <p:nvSpPr>
            <p:cNvPr id="62" name="Arrondir un rectangle avec un coin du même côté 1"/>
            <p:cNvSpPr/>
            <p:nvPr/>
          </p:nvSpPr>
          <p:spPr>
            <a:xfrm>
              <a:off x="3380760" y="10153648"/>
              <a:ext cx="615169" cy="600185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000" dirty="0">
                  <a:solidFill>
                    <a:srgbClr val="7030A0"/>
                  </a:solidFill>
                  <a:latin typeface="Century Schoolbook" pitchFamily="18" charset="0"/>
                </a:rPr>
                <a:t>….…..</a:t>
              </a:r>
              <a:endParaRPr lang="fr-FR" sz="1200" b="1" dirty="0">
                <a:solidFill>
                  <a:srgbClr val="7030A0"/>
                </a:solidFill>
                <a:latin typeface="Century Schoolbook" pitchFamily="18" charset="0"/>
              </a:endParaRPr>
            </a:p>
          </p:txBody>
        </p:sp>
        <p:cxnSp>
          <p:nvCxnSpPr>
            <p:cNvPr id="63" name="Connecteur droit 62"/>
            <p:cNvCxnSpPr>
              <a:stCxn id="62" idx="0"/>
              <a:endCxn id="62" idx="5"/>
            </p:cNvCxnSpPr>
            <p:nvPr/>
          </p:nvCxnSpPr>
          <p:spPr>
            <a:xfrm>
              <a:off x="3380760" y="10753826"/>
              <a:ext cx="615169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1" name="Connecteur droit 40"/>
          <p:cNvCxnSpPr/>
          <p:nvPr/>
        </p:nvCxnSpPr>
        <p:spPr>
          <a:xfrm flipV="1">
            <a:off x="390720" y="1232768"/>
            <a:ext cx="6426000" cy="0"/>
          </a:xfrm>
          <a:prstGeom prst="line">
            <a:avLst/>
          </a:prstGeom>
          <a:ln w="9525">
            <a:solidFill>
              <a:srgbClr val="DAA6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ZoneTexte 63"/>
          <p:cNvSpPr txBox="1"/>
          <p:nvPr/>
        </p:nvSpPr>
        <p:spPr>
          <a:xfrm>
            <a:off x="914400" y="9493134"/>
            <a:ext cx="2775119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SA" b="1" dirty="0" smtClean="0"/>
              <a:t>خاتم وتوقيع </a:t>
            </a:r>
            <a:r>
              <a:rPr lang="ar-MA" b="1" dirty="0" smtClean="0"/>
              <a:t>رئيس المؤسسة</a:t>
            </a:r>
            <a:r>
              <a:rPr lang="ar-SA" b="1" dirty="0" err="1" smtClean="0"/>
              <a:t>:</a:t>
            </a:r>
            <a:endParaRPr lang="fr-FR" dirty="0"/>
          </a:p>
        </p:txBody>
      </p:sp>
      <p:sp>
        <p:nvSpPr>
          <p:cNvPr id="65" name="Rectangle 64"/>
          <p:cNvSpPr/>
          <p:nvPr/>
        </p:nvSpPr>
        <p:spPr>
          <a:xfrm>
            <a:off x="4639372" y="9478195"/>
            <a:ext cx="2470548" cy="4154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b="1" dirty="0" smtClean="0"/>
              <a:t>خاتم وتوقيع مفتش المادة: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xmlns="" val="351058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0" y="0"/>
            <a:ext cx="7248697" cy="1601148"/>
            <a:chOff x="256589" y="133292"/>
            <a:chExt cx="6700800" cy="1601148"/>
          </a:xfrm>
        </p:grpSpPr>
        <p:sp>
          <p:nvSpPr>
            <p:cNvPr id="6" name="Accolade ouvrante 5"/>
            <p:cNvSpPr/>
            <p:nvPr/>
          </p:nvSpPr>
          <p:spPr>
            <a:xfrm rot="5400000">
              <a:off x="3531615" y="-2494708"/>
              <a:ext cx="144000" cy="5400000"/>
            </a:xfrm>
            <a:prstGeom prst="leftBrace">
              <a:avLst>
                <a:gd name="adj1" fmla="val 53444"/>
                <a:gd name="adj2" fmla="val 50000"/>
              </a:avLst>
            </a:prstGeom>
            <a:ln w="19050">
              <a:gradFill flip="none" rotWithShape="1">
                <a:gsLst>
                  <a:gs pos="0">
                    <a:srgbClr val="FFC000"/>
                  </a:gs>
                  <a:gs pos="56000">
                    <a:srgbClr val="DAA600"/>
                  </a:gs>
                </a:gsLst>
                <a:path path="shape">
                  <a:fillToRect l="50000" t="50000" r="50000" b="50000"/>
                </a:path>
                <a:tileRect/>
              </a:gra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black"/>
                </a:solidFill>
              </a:endParaRPr>
            </a:p>
          </p:txBody>
        </p:sp>
        <p:grpSp>
          <p:nvGrpSpPr>
            <p:cNvPr id="7" name="Groupe 11"/>
            <p:cNvGrpSpPr/>
            <p:nvPr/>
          </p:nvGrpSpPr>
          <p:grpSpPr>
            <a:xfrm>
              <a:off x="256589" y="222071"/>
              <a:ext cx="6700800" cy="1512369"/>
              <a:chOff x="208964" y="272721"/>
              <a:chExt cx="6700800" cy="1512369"/>
            </a:xfrm>
          </p:grpSpPr>
          <p:sp>
            <p:nvSpPr>
              <p:cNvPr id="27" name="Demi-cadre 26"/>
              <p:cNvSpPr/>
              <p:nvPr/>
            </p:nvSpPr>
            <p:spPr>
              <a:xfrm rot="5400000">
                <a:off x="5793764" y="668721"/>
                <a:ext cx="1512000" cy="720000"/>
              </a:xfrm>
              <a:prstGeom prst="halfFrame">
                <a:avLst>
                  <a:gd name="adj1" fmla="val 9223"/>
                  <a:gd name="adj2" fmla="val 8806"/>
                </a:avLst>
              </a:prstGeom>
              <a:solidFill>
                <a:srgbClr val="FFC000"/>
              </a:solidFill>
              <a:ln w="6350">
                <a:noFill/>
              </a:ln>
              <a:scene3d>
                <a:camera prst="orthographicFront"/>
                <a:lightRig rig="threePt" dir="t"/>
              </a:scene3d>
              <a:sp3d>
                <a:bevelT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" name="Rogner un rectangle avec un coin du même côté 4"/>
              <p:cNvSpPr/>
              <p:nvPr/>
            </p:nvSpPr>
            <p:spPr>
              <a:xfrm>
                <a:off x="4855466" y="380999"/>
                <a:ext cx="1980000" cy="451779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accent1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r" defTabSz="914400" rtl="1"/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المكون </a:t>
                </a:r>
                <a:r>
                  <a:rPr lang="ar-MA" sz="1800" dirty="0" err="1" smtClean="0">
                    <a:solidFill>
                      <a:prstClr val="black"/>
                    </a:solidFill>
                  </a:rPr>
                  <a:t>:  ...............</a:t>
                </a:r>
                <a:endParaRPr lang="fr-FR" sz="800" b="1" dirty="0">
                  <a:solidFill>
                    <a:srgbClr val="9966FF"/>
                  </a:solidFill>
                </a:endParaRPr>
              </a:p>
            </p:txBody>
          </p:sp>
          <p:sp>
            <p:nvSpPr>
              <p:cNvPr id="29" name="Rogner un rectangle avec un coin du même côté 28"/>
              <p:cNvSpPr/>
              <p:nvPr/>
            </p:nvSpPr>
            <p:spPr>
              <a:xfrm>
                <a:off x="2789306" y="380999"/>
                <a:ext cx="2001769" cy="451779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rgbClr val="00B050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lIns="36000" rIns="36000" rtlCol="0" anchor="ctr"/>
              <a:lstStyle/>
              <a:p>
                <a:pPr algn="ctr" defTabSz="914400"/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الوحدة</a:t>
                </a:r>
                <a:r>
                  <a:rPr lang="ar-MA" sz="1800" b="1" dirty="0" err="1" smtClean="0">
                    <a:solidFill>
                      <a:prstClr val="black"/>
                    </a:solidFill>
                    <a:cs typeface="Al-Kharashi 36" pitchFamily="2" charset="-78"/>
                  </a:rPr>
                  <a:t>:</a:t>
                </a:r>
                <a:r>
                  <a:rPr lang="ar-MA" sz="1800" b="1" dirty="0" err="1" smtClean="0">
                    <a:solidFill>
                      <a:prstClr val="black"/>
                    </a:solidFill>
                  </a:rPr>
                  <a:t> </a:t>
                </a:r>
                <a:r>
                  <a:rPr lang="ar-MA" sz="800" dirty="0" err="1" smtClean="0">
                    <a:solidFill>
                      <a:prstClr val="black"/>
                    </a:solidFill>
                  </a:rPr>
                  <a:t>.............................................</a:t>
                </a:r>
                <a:endParaRPr lang="fr-FR" sz="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30" name="Demi-cadre 29"/>
              <p:cNvSpPr/>
              <p:nvPr/>
            </p:nvSpPr>
            <p:spPr>
              <a:xfrm rot="16200000" flipH="1">
                <a:off x="-187036" y="669090"/>
                <a:ext cx="1512000" cy="720000"/>
              </a:xfrm>
              <a:prstGeom prst="halfFrame">
                <a:avLst>
                  <a:gd name="adj1" fmla="val 9223"/>
                  <a:gd name="adj2" fmla="val 8806"/>
                </a:avLst>
              </a:prstGeom>
              <a:solidFill>
                <a:srgbClr val="FFC000"/>
              </a:solidFill>
              <a:ln w="6350">
                <a:noFill/>
              </a:ln>
              <a:scene3d>
                <a:camera prst="orthographicFront"/>
                <a:lightRig rig="threePt" dir="t"/>
              </a:scene3d>
              <a:sp3d>
                <a:bevelT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31" name="Rogner un rectangle avec un coin du même côté 30"/>
              <p:cNvSpPr/>
              <p:nvPr/>
            </p:nvSpPr>
            <p:spPr>
              <a:xfrm flipH="1">
                <a:off x="323849" y="380999"/>
                <a:ext cx="2391308" cy="458551"/>
              </a:xfrm>
              <a:prstGeom prst="snip2SameRect">
                <a:avLst>
                  <a:gd name="adj1" fmla="val 0"/>
                  <a:gd name="adj2" fmla="val 0"/>
                </a:avLst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rgbClr val="FF6600"/>
                </a:solidFill>
              </a:ln>
              <a:effectLst/>
            </p:spPr>
            <p:style>
              <a:lnRef idx="1">
                <a:schemeClr val="dk1"/>
              </a:lnRef>
              <a:fillRef idx="2">
                <a:schemeClr val="dk1"/>
              </a:fillRef>
              <a:effectRef idx="1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r" defTabSz="914400" rtl="1"/>
                <a:r>
                  <a:rPr lang="ar-MA" sz="1600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ا</a:t>
                </a:r>
                <a:r>
                  <a:rPr lang="ar-MA" sz="1600" b="1" dirty="0" err="1" smtClean="0">
                    <a:solidFill>
                      <a:prstClr val="black"/>
                    </a:solidFill>
                    <a:latin typeface="AlHor" panose="02060603050605020204" pitchFamily="18" charset="-78"/>
                    <a:cs typeface="AlHor" panose="02060603050605020204" pitchFamily="18" charset="-78"/>
                  </a:rPr>
                  <a:t>لمجال : </a:t>
                </a:r>
                <a:r>
                  <a:rPr lang="ar-MA" sz="800" b="1" dirty="0" err="1" smtClean="0">
                    <a:solidFill>
                      <a:prstClr val="black"/>
                    </a:solidFill>
                  </a:rPr>
                  <a:t>..</a:t>
                </a:r>
                <a:r>
                  <a:rPr lang="ar-MA" sz="800" b="1" dirty="0" smtClean="0">
                    <a:solidFill>
                      <a:prstClr val="black"/>
                    </a:solidFill>
                  </a:rPr>
                  <a:t> </a:t>
                </a:r>
                <a:r>
                  <a:rPr lang="ar-MA" sz="800" dirty="0" err="1" smtClean="0">
                    <a:solidFill>
                      <a:prstClr val="black"/>
                    </a:solidFill>
                  </a:rPr>
                  <a:t>............................................................</a:t>
                </a:r>
                <a:endParaRPr lang="fr-FR" sz="800" dirty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Groupe 32"/>
            <p:cNvGrpSpPr/>
            <p:nvPr/>
          </p:nvGrpSpPr>
          <p:grpSpPr>
            <a:xfrm>
              <a:off x="2390699" y="1009362"/>
              <a:ext cx="2448000" cy="144000"/>
              <a:chOff x="985287" y="585664"/>
              <a:chExt cx="6630735" cy="397576"/>
            </a:xfrm>
            <a:solidFill>
              <a:srgbClr val="00B050"/>
            </a:solidFill>
          </p:grpSpPr>
          <p:grpSp>
            <p:nvGrpSpPr>
              <p:cNvPr id="9" name="Groupe 36"/>
              <p:cNvGrpSpPr/>
              <p:nvPr/>
            </p:nvGrpSpPr>
            <p:grpSpPr>
              <a:xfrm>
                <a:off x="2716877" y="585664"/>
                <a:ext cx="3169456" cy="397576"/>
                <a:chOff x="3382075" y="3928931"/>
                <a:chExt cx="3169456" cy="397576"/>
              </a:xfrm>
              <a:grpFill/>
            </p:grpSpPr>
            <p:sp>
              <p:nvSpPr>
                <p:cNvPr id="18" name="Forme libre 17"/>
                <p:cNvSpPr/>
                <p:nvPr/>
              </p:nvSpPr>
              <p:spPr>
                <a:xfrm flipH="1">
                  <a:off x="4158041" y="3983684"/>
                  <a:ext cx="792000" cy="288000"/>
                </a:xfrm>
                <a:custGeom>
                  <a:avLst/>
                  <a:gdLst>
                    <a:gd name="connsiteX0" fmla="*/ 7590 w 1310033"/>
                    <a:gd name="connsiteY0" fmla="*/ 524387 h 578305"/>
                    <a:gd name="connsiteX1" fmla="*/ 173306 w 1310033"/>
                    <a:gd name="connsiteY1" fmla="*/ 500713 h 578305"/>
                    <a:gd name="connsiteX2" fmla="*/ 356778 w 1310033"/>
                    <a:gd name="connsiteY2" fmla="*/ 349792 h 578305"/>
                    <a:gd name="connsiteX3" fmla="*/ 634945 w 1310033"/>
                    <a:gd name="connsiteY3" fmla="*/ 116014 h 578305"/>
                    <a:gd name="connsiteX4" fmla="*/ 874642 w 1310033"/>
                    <a:gd name="connsiteY4" fmla="*/ 6522 h 578305"/>
                    <a:gd name="connsiteX5" fmla="*/ 1143931 w 1310033"/>
                    <a:gd name="connsiteY5" fmla="*/ 15400 h 578305"/>
                    <a:gd name="connsiteX6" fmla="*/ 1309648 w 1310033"/>
                    <a:gd name="connsiteY6" fmla="*/ 39074 h 578305"/>
                    <a:gd name="connsiteX7" fmla="*/ 1099543 w 1310033"/>
                    <a:gd name="connsiteY7" fmla="*/ 80503 h 578305"/>
                    <a:gd name="connsiteX8" fmla="*/ 708925 w 1310033"/>
                    <a:gd name="connsiteY8" fmla="*/ 370507 h 578305"/>
                    <a:gd name="connsiteX9" fmla="*/ 430758 w 1310033"/>
                    <a:gd name="connsiteY9" fmla="*/ 571734 h 578305"/>
                    <a:gd name="connsiteX10" fmla="*/ 7590 w 1310033"/>
                    <a:gd name="connsiteY10" fmla="*/ 524387 h 578305"/>
                    <a:gd name="connsiteX0" fmla="*/ 7590 w 1315613"/>
                    <a:gd name="connsiteY0" fmla="*/ 520771 h 574689"/>
                    <a:gd name="connsiteX1" fmla="*/ 173306 w 1315613"/>
                    <a:gd name="connsiteY1" fmla="*/ 497097 h 574689"/>
                    <a:gd name="connsiteX2" fmla="*/ 356778 w 1315613"/>
                    <a:gd name="connsiteY2" fmla="*/ 346176 h 574689"/>
                    <a:gd name="connsiteX3" fmla="*/ 634945 w 1315613"/>
                    <a:gd name="connsiteY3" fmla="*/ 112398 h 574689"/>
                    <a:gd name="connsiteX4" fmla="*/ 874642 w 1315613"/>
                    <a:gd name="connsiteY4" fmla="*/ 2906 h 574689"/>
                    <a:gd name="connsiteX5" fmla="*/ 1309648 w 1315613"/>
                    <a:gd name="connsiteY5" fmla="*/ 35458 h 574689"/>
                    <a:gd name="connsiteX6" fmla="*/ 1099543 w 1315613"/>
                    <a:gd name="connsiteY6" fmla="*/ 76887 h 574689"/>
                    <a:gd name="connsiteX7" fmla="*/ 708925 w 1315613"/>
                    <a:gd name="connsiteY7" fmla="*/ 366891 h 574689"/>
                    <a:gd name="connsiteX8" fmla="*/ 430758 w 1315613"/>
                    <a:gd name="connsiteY8" fmla="*/ 568118 h 574689"/>
                    <a:gd name="connsiteX9" fmla="*/ 7590 w 1315613"/>
                    <a:gd name="connsiteY9" fmla="*/ 520771 h 574689"/>
                    <a:gd name="connsiteX0" fmla="*/ 7590 w 1315613"/>
                    <a:gd name="connsiteY0" fmla="*/ 536377 h 590295"/>
                    <a:gd name="connsiteX1" fmla="*/ 173306 w 1315613"/>
                    <a:gd name="connsiteY1" fmla="*/ 512703 h 590295"/>
                    <a:gd name="connsiteX2" fmla="*/ 356778 w 1315613"/>
                    <a:gd name="connsiteY2" fmla="*/ 361782 h 590295"/>
                    <a:gd name="connsiteX3" fmla="*/ 874642 w 1315613"/>
                    <a:gd name="connsiteY3" fmla="*/ 18512 h 590295"/>
                    <a:gd name="connsiteX4" fmla="*/ 1309648 w 1315613"/>
                    <a:gd name="connsiteY4" fmla="*/ 51064 h 590295"/>
                    <a:gd name="connsiteX5" fmla="*/ 1099543 w 1315613"/>
                    <a:gd name="connsiteY5" fmla="*/ 92493 h 590295"/>
                    <a:gd name="connsiteX6" fmla="*/ 708925 w 1315613"/>
                    <a:gd name="connsiteY6" fmla="*/ 382497 h 590295"/>
                    <a:gd name="connsiteX7" fmla="*/ 430758 w 1315613"/>
                    <a:gd name="connsiteY7" fmla="*/ 583724 h 590295"/>
                    <a:gd name="connsiteX8" fmla="*/ 7590 w 1315613"/>
                    <a:gd name="connsiteY8" fmla="*/ 536377 h 590295"/>
                    <a:gd name="connsiteX0" fmla="*/ 7590 w 1316661"/>
                    <a:gd name="connsiteY0" fmla="*/ 531336 h 585254"/>
                    <a:gd name="connsiteX1" fmla="*/ 173306 w 1316661"/>
                    <a:gd name="connsiteY1" fmla="*/ 507662 h 585254"/>
                    <a:gd name="connsiteX2" fmla="*/ 356778 w 1316661"/>
                    <a:gd name="connsiteY2" fmla="*/ 356741 h 585254"/>
                    <a:gd name="connsiteX3" fmla="*/ 850968 w 1316661"/>
                    <a:gd name="connsiteY3" fmla="*/ 19390 h 585254"/>
                    <a:gd name="connsiteX4" fmla="*/ 1309648 w 1316661"/>
                    <a:gd name="connsiteY4" fmla="*/ 46023 h 585254"/>
                    <a:gd name="connsiteX5" fmla="*/ 1099543 w 1316661"/>
                    <a:gd name="connsiteY5" fmla="*/ 87452 h 585254"/>
                    <a:gd name="connsiteX6" fmla="*/ 708925 w 1316661"/>
                    <a:gd name="connsiteY6" fmla="*/ 377456 h 585254"/>
                    <a:gd name="connsiteX7" fmla="*/ 430758 w 1316661"/>
                    <a:gd name="connsiteY7" fmla="*/ 578683 h 585254"/>
                    <a:gd name="connsiteX8" fmla="*/ 7590 w 1316661"/>
                    <a:gd name="connsiteY8" fmla="*/ 531336 h 585254"/>
                    <a:gd name="connsiteX0" fmla="*/ 7572 w 1316643"/>
                    <a:gd name="connsiteY0" fmla="*/ 533045 h 586963"/>
                    <a:gd name="connsiteX1" fmla="*/ 173288 w 1316643"/>
                    <a:gd name="connsiteY1" fmla="*/ 509371 h 586963"/>
                    <a:gd name="connsiteX2" fmla="*/ 353801 w 1316643"/>
                    <a:gd name="connsiteY2" fmla="*/ 382124 h 586963"/>
                    <a:gd name="connsiteX3" fmla="*/ 850950 w 1316643"/>
                    <a:gd name="connsiteY3" fmla="*/ 21099 h 586963"/>
                    <a:gd name="connsiteX4" fmla="*/ 1309630 w 1316643"/>
                    <a:gd name="connsiteY4" fmla="*/ 47732 h 586963"/>
                    <a:gd name="connsiteX5" fmla="*/ 1099525 w 1316643"/>
                    <a:gd name="connsiteY5" fmla="*/ 89161 h 586963"/>
                    <a:gd name="connsiteX6" fmla="*/ 708907 w 1316643"/>
                    <a:gd name="connsiteY6" fmla="*/ 379165 h 586963"/>
                    <a:gd name="connsiteX7" fmla="*/ 430740 w 1316643"/>
                    <a:gd name="connsiteY7" fmla="*/ 580392 h 586963"/>
                    <a:gd name="connsiteX8" fmla="*/ 7572 w 1316643"/>
                    <a:gd name="connsiteY8" fmla="*/ 533045 h 586963"/>
                    <a:gd name="connsiteX0" fmla="*/ 7514 w 1316585"/>
                    <a:gd name="connsiteY0" fmla="*/ 536477 h 590395"/>
                    <a:gd name="connsiteX1" fmla="*/ 173230 w 1316585"/>
                    <a:gd name="connsiteY1" fmla="*/ 512803 h 590395"/>
                    <a:gd name="connsiteX2" fmla="*/ 344865 w 1316585"/>
                    <a:gd name="connsiteY2" fmla="*/ 432904 h 590395"/>
                    <a:gd name="connsiteX3" fmla="*/ 850892 w 1316585"/>
                    <a:gd name="connsiteY3" fmla="*/ 24531 h 590395"/>
                    <a:gd name="connsiteX4" fmla="*/ 1309572 w 1316585"/>
                    <a:gd name="connsiteY4" fmla="*/ 51164 h 590395"/>
                    <a:gd name="connsiteX5" fmla="*/ 1099467 w 1316585"/>
                    <a:gd name="connsiteY5" fmla="*/ 92593 h 590395"/>
                    <a:gd name="connsiteX6" fmla="*/ 708849 w 1316585"/>
                    <a:gd name="connsiteY6" fmla="*/ 382597 h 590395"/>
                    <a:gd name="connsiteX7" fmla="*/ 430682 w 1316585"/>
                    <a:gd name="connsiteY7" fmla="*/ 583824 h 590395"/>
                    <a:gd name="connsiteX8" fmla="*/ 7514 w 1316585"/>
                    <a:gd name="connsiteY8" fmla="*/ 536477 h 590395"/>
                    <a:gd name="connsiteX0" fmla="*/ 691 w 1309762"/>
                    <a:gd name="connsiteY0" fmla="*/ 536477 h 590395"/>
                    <a:gd name="connsiteX1" fmla="*/ 338042 w 1309762"/>
                    <a:gd name="connsiteY1" fmla="*/ 432904 h 590395"/>
                    <a:gd name="connsiteX2" fmla="*/ 844069 w 1309762"/>
                    <a:gd name="connsiteY2" fmla="*/ 24531 h 590395"/>
                    <a:gd name="connsiteX3" fmla="*/ 1302749 w 1309762"/>
                    <a:gd name="connsiteY3" fmla="*/ 51164 h 590395"/>
                    <a:gd name="connsiteX4" fmla="*/ 1092644 w 1309762"/>
                    <a:gd name="connsiteY4" fmla="*/ 92593 h 590395"/>
                    <a:gd name="connsiteX5" fmla="*/ 702026 w 1309762"/>
                    <a:gd name="connsiteY5" fmla="*/ 382597 h 590395"/>
                    <a:gd name="connsiteX6" fmla="*/ 423859 w 1309762"/>
                    <a:gd name="connsiteY6" fmla="*/ 583824 h 590395"/>
                    <a:gd name="connsiteX7" fmla="*/ 691 w 1309762"/>
                    <a:gd name="connsiteY7" fmla="*/ 536477 h 590395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4975 h 591014"/>
                    <a:gd name="connsiteX1" fmla="*/ 408372 w 1309071"/>
                    <a:gd name="connsiteY1" fmla="*/ 410687 h 591014"/>
                    <a:gd name="connsiteX2" fmla="*/ 843378 w 1309071"/>
                    <a:gd name="connsiteY2" fmla="*/ 23029 h 591014"/>
                    <a:gd name="connsiteX3" fmla="*/ 1302058 w 1309071"/>
                    <a:gd name="connsiteY3" fmla="*/ 49662 h 591014"/>
                    <a:gd name="connsiteX4" fmla="*/ 1091953 w 1309071"/>
                    <a:gd name="connsiteY4" fmla="*/ 91091 h 591014"/>
                    <a:gd name="connsiteX5" fmla="*/ 701335 w 1309071"/>
                    <a:gd name="connsiteY5" fmla="*/ 381095 h 591014"/>
                    <a:gd name="connsiteX6" fmla="*/ 423168 w 1309071"/>
                    <a:gd name="connsiteY6" fmla="*/ 582322 h 591014"/>
                    <a:gd name="connsiteX7" fmla="*/ 0 w 1309071"/>
                    <a:gd name="connsiteY7" fmla="*/ 534975 h 591014"/>
                    <a:gd name="connsiteX0" fmla="*/ 0 w 1311168"/>
                    <a:gd name="connsiteY0" fmla="*/ 534975 h 591014"/>
                    <a:gd name="connsiteX1" fmla="*/ 408372 w 1311168"/>
                    <a:gd name="connsiteY1" fmla="*/ 410687 h 591014"/>
                    <a:gd name="connsiteX2" fmla="*/ 843378 w 1311168"/>
                    <a:gd name="connsiteY2" fmla="*/ 23029 h 591014"/>
                    <a:gd name="connsiteX3" fmla="*/ 1302058 w 1311168"/>
                    <a:gd name="connsiteY3" fmla="*/ 49662 h 591014"/>
                    <a:gd name="connsiteX4" fmla="*/ 1091953 w 1311168"/>
                    <a:gd name="connsiteY4" fmla="*/ 91091 h 591014"/>
                    <a:gd name="connsiteX5" fmla="*/ 423168 w 1311168"/>
                    <a:gd name="connsiteY5" fmla="*/ 582322 h 591014"/>
                    <a:gd name="connsiteX6" fmla="*/ 0 w 1311168"/>
                    <a:gd name="connsiteY6" fmla="*/ 534975 h 591014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058"/>
                    <a:gd name="connsiteY0" fmla="*/ 540230 h 596269"/>
                    <a:gd name="connsiteX1" fmla="*/ 408372 w 1302058"/>
                    <a:gd name="connsiteY1" fmla="*/ 415942 h 596269"/>
                    <a:gd name="connsiteX2" fmla="*/ 843378 w 1302058"/>
                    <a:gd name="connsiteY2" fmla="*/ 28284 h 596269"/>
                    <a:gd name="connsiteX3" fmla="*/ 1302058 w 1302058"/>
                    <a:gd name="connsiteY3" fmla="*/ 54917 h 596269"/>
                    <a:gd name="connsiteX4" fmla="*/ 1091953 w 1302058"/>
                    <a:gd name="connsiteY4" fmla="*/ 96346 h 596269"/>
                    <a:gd name="connsiteX5" fmla="*/ 423168 w 1302058"/>
                    <a:gd name="connsiteY5" fmla="*/ 587577 h 596269"/>
                    <a:gd name="connsiteX6" fmla="*/ 0 w 1302058"/>
                    <a:gd name="connsiteY6" fmla="*/ 540230 h 596269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1991"/>
                    <a:gd name="connsiteX1" fmla="*/ 408372 w 1302058"/>
                    <a:gd name="connsiteY1" fmla="*/ 415942 h 611991"/>
                    <a:gd name="connsiteX2" fmla="*/ 843378 w 1302058"/>
                    <a:gd name="connsiteY2" fmla="*/ 28284 h 611991"/>
                    <a:gd name="connsiteX3" fmla="*/ 1302058 w 1302058"/>
                    <a:gd name="connsiteY3" fmla="*/ 54917 h 611991"/>
                    <a:gd name="connsiteX4" fmla="*/ 946951 w 1302058"/>
                    <a:gd name="connsiteY4" fmla="*/ 158489 h 611991"/>
                    <a:gd name="connsiteX5" fmla="*/ 423168 w 1302058"/>
                    <a:gd name="connsiteY5" fmla="*/ 587577 h 611991"/>
                    <a:gd name="connsiteX6" fmla="*/ 0 w 1302058"/>
                    <a:gd name="connsiteY6" fmla="*/ 540230 h 611991"/>
                    <a:gd name="connsiteX0" fmla="*/ 0 w 1302058"/>
                    <a:gd name="connsiteY0" fmla="*/ 540230 h 600278"/>
                    <a:gd name="connsiteX1" fmla="*/ 408372 w 1302058"/>
                    <a:gd name="connsiteY1" fmla="*/ 415942 h 600278"/>
                    <a:gd name="connsiteX2" fmla="*/ 843378 w 1302058"/>
                    <a:gd name="connsiteY2" fmla="*/ 28284 h 600278"/>
                    <a:gd name="connsiteX3" fmla="*/ 1302058 w 1302058"/>
                    <a:gd name="connsiteY3" fmla="*/ 54917 h 600278"/>
                    <a:gd name="connsiteX4" fmla="*/ 946951 w 1302058"/>
                    <a:gd name="connsiteY4" fmla="*/ 158489 h 600278"/>
                    <a:gd name="connsiteX5" fmla="*/ 503067 w 1302058"/>
                    <a:gd name="connsiteY5" fmla="*/ 572781 h 600278"/>
                    <a:gd name="connsiteX6" fmla="*/ 0 w 1302058"/>
                    <a:gd name="connsiteY6" fmla="*/ 540230 h 600278"/>
                    <a:gd name="connsiteX0" fmla="*/ 0 w 1302058"/>
                    <a:gd name="connsiteY0" fmla="*/ 540230 h 597656"/>
                    <a:gd name="connsiteX1" fmla="*/ 408372 w 1302058"/>
                    <a:gd name="connsiteY1" fmla="*/ 415942 h 597656"/>
                    <a:gd name="connsiteX2" fmla="*/ 843378 w 1302058"/>
                    <a:gd name="connsiteY2" fmla="*/ 28284 h 597656"/>
                    <a:gd name="connsiteX3" fmla="*/ 1302058 w 1302058"/>
                    <a:gd name="connsiteY3" fmla="*/ 54917 h 597656"/>
                    <a:gd name="connsiteX4" fmla="*/ 920318 w 1302058"/>
                    <a:gd name="connsiteY4" fmla="*/ 194000 h 597656"/>
                    <a:gd name="connsiteX5" fmla="*/ 503067 w 1302058"/>
                    <a:gd name="connsiteY5" fmla="*/ 572781 h 597656"/>
                    <a:gd name="connsiteX6" fmla="*/ 0 w 1302058"/>
                    <a:gd name="connsiteY6" fmla="*/ 540230 h 597656"/>
                    <a:gd name="connsiteX0" fmla="*/ 0 w 1328691"/>
                    <a:gd name="connsiteY0" fmla="*/ 540230 h 597656"/>
                    <a:gd name="connsiteX1" fmla="*/ 408372 w 1328691"/>
                    <a:gd name="connsiteY1" fmla="*/ 415942 h 597656"/>
                    <a:gd name="connsiteX2" fmla="*/ 843378 w 1328691"/>
                    <a:gd name="connsiteY2" fmla="*/ 28284 h 597656"/>
                    <a:gd name="connsiteX3" fmla="*/ 1328691 w 1328691"/>
                    <a:gd name="connsiteY3" fmla="*/ 54917 h 597656"/>
                    <a:gd name="connsiteX4" fmla="*/ 920318 w 1328691"/>
                    <a:gd name="connsiteY4" fmla="*/ 194000 h 597656"/>
                    <a:gd name="connsiteX5" fmla="*/ 503067 w 1328691"/>
                    <a:gd name="connsiteY5" fmla="*/ 572781 h 597656"/>
                    <a:gd name="connsiteX6" fmla="*/ 0 w 1328691"/>
                    <a:gd name="connsiteY6" fmla="*/ 540230 h 597656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574686"/>
                    <a:gd name="connsiteX1" fmla="*/ 408372 w 1328691"/>
                    <a:gd name="connsiteY1" fmla="*/ 418816 h 574686"/>
                    <a:gd name="connsiteX2" fmla="*/ 843378 w 1328691"/>
                    <a:gd name="connsiteY2" fmla="*/ 31158 h 574686"/>
                    <a:gd name="connsiteX3" fmla="*/ 1328691 w 1328691"/>
                    <a:gd name="connsiteY3" fmla="*/ 57791 h 574686"/>
                    <a:gd name="connsiteX4" fmla="*/ 920318 w 1328691"/>
                    <a:gd name="connsiteY4" fmla="*/ 196874 h 574686"/>
                    <a:gd name="connsiteX5" fmla="*/ 550415 w 1328691"/>
                    <a:gd name="connsiteY5" fmla="*/ 537185 h 574686"/>
                    <a:gd name="connsiteX6" fmla="*/ 0 w 1328691"/>
                    <a:gd name="connsiteY6" fmla="*/ 543104 h 574686"/>
                    <a:gd name="connsiteX0" fmla="*/ 0 w 1328691"/>
                    <a:gd name="connsiteY0" fmla="*/ 529932 h 561514"/>
                    <a:gd name="connsiteX1" fmla="*/ 408372 w 1328691"/>
                    <a:gd name="connsiteY1" fmla="*/ 405644 h 561514"/>
                    <a:gd name="connsiteX2" fmla="*/ 804908 w 1328691"/>
                    <a:gd name="connsiteY2" fmla="*/ 38700 h 561514"/>
                    <a:gd name="connsiteX3" fmla="*/ 1328691 w 1328691"/>
                    <a:gd name="connsiteY3" fmla="*/ 44619 h 561514"/>
                    <a:gd name="connsiteX4" fmla="*/ 920318 w 1328691"/>
                    <a:gd name="connsiteY4" fmla="*/ 183702 h 561514"/>
                    <a:gd name="connsiteX5" fmla="*/ 550415 w 1328691"/>
                    <a:gd name="connsiteY5" fmla="*/ 524013 h 561514"/>
                    <a:gd name="connsiteX6" fmla="*/ 0 w 1328691"/>
                    <a:gd name="connsiteY6" fmla="*/ 529932 h 561514"/>
                    <a:gd name="connsiteX0" fmla="*/ 0 w 1328691"/>
                    <a:gd name="connsiteY0" fmla="*/ 530536 h 562118"/>
                    <a:gd name="connsiteX1" fmla="*/ 405413 w 1328691"/>
                    <a:gd name="connsiteY1" fmla="*/ 415126 h 562118"/>
                    <a:gd name="connsiteX2" fmla="*/ 804908 w 1328691"/>
                    <a:gd name="connsiteY2" fmla="*/ 39304 h 562118"/>
                    <a:gd name="connsiteX3" fmla="*/ 1328691 w 1328691"/>
                    <a:gd name="connsiteY3" fmla="*/ 45223 h 562118"/>
                    <a:gd name="connsiteX4" fmla="*/ 920318 w 1328691"/>
                    <a:gd name="connsiteY4" fmla="*/ 184306 h 562118"/>
                    <a:gd name="connsiteX5" fmla="*/ 550415 w 1328691"/>
                    <a:gd name="connsiteY5" fmla="*/ 524617 h 562118"/>
                    <a:gd name="connsiteX6" fmla="*/ 0 w 1328691"/>
                    <a:gd name="connsiteY6" fmla="*/ 530536 h 562118"/>
                    <a:gd name="connsiteX0" fmla="*/ 0 w 1328691"/>
                    <a:gd name="connsiteY0" fmla="*/ 530536 h 563102"/>
                    <a:gd name="connsiteX1" fmla="*/ 405413 w 1328691"/>
                    <a:gd name="connsiteY1" fmla="*/ 415126 h 563102"/>
                    <a:gd name="connsiteX2" fmla="*/ 804908 w 1328691"/>
                    <a:gd name="connsiteY2" fmla="*/ 39304 h 563102"/>
                    <a:gd name="connsiteX3" fmla="*/ 1328691 w 1328691"/>
                    <a:gd name="connsiteY3" fmla="*/ 45223 h 563102"/>
                    <a:gd name="connsiteX4" fmla="*/ 943991 w 1328691"/>
                    <a:gd name="connsiteY4" fmla="*/ 169510 h 563102"/>
                    <a:gd name="connsiteX5" fmla="*/ 550415 w 1328691"/>
                    <a:gd name="connsiteY5" fmla="*/ 524617 h 563102"/>
                    <a:gd name="connsiteX6" fmla="*/ 0 w 1328691"/>
                    <a:gd name="connsiteY6" fmla="*/ 530536 h 56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8691" h="563102">
                      <a:moveTo>
                        <a:pt x="0" y="530536"/>
                      </a:moveTo>
                      <a:cubicBezTo>
                        <a:pt x="178047" y="532016"/>
                        <a:pt x="271262" y="496998"/>
                        <a:pt x="405413" y="415126"/>
                      </a:cubicBezTo>
                      <a:cubicBezTo>
                        <a:pt x="539564" y="333254"/>
                        <a:pt x="651028" y="100954"/>
                        <a:pt x="804908" y="39304"/>
                      </a:cubicBezTo>
                      <a:cubicBezTo>
                        <a:pt x="958788" y="-22346"/>
                        <a:pt x="1168894" y="-4592"/>
                        <a:pt x="1328691" y="45223"/>
                      </a:cubicBezTo>
                      <a:cubicBezTo>
                        <a:pt x="1151137" y="44730"/>
                        <a:pt x="1073704" y="89611"/>
                        <a:pt x="943991" y="169510"/>
                      </a:cubicBezTo>
                      <a:cubicBezTo>
                        <a:pt x="814278" y="249409"/>
                        <a:pt x="707747" y="464446"/>
                        <a:pt x="550415" y="524617"/>
                      </a:cubicBezTo>
                      <a:cubicBezTo>
                        <a:pt x="393083" y="584788"/>
                        <a:pt x="132671" y="564567"/>
                        <a:pt x="0" y="530536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9" name="Ellipse 18"/>
                <p:cNvSpPr/>
                <p:nvPr/>
              </p:nvSpPr>
              <p:spPr>
                <a:xfrm>
                  <a:off x="4834291" y="3983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0" name="Forme libre 19"/>
                <p:cNvSpPr/>
                <p:nvPr/>
              </p:nvSpPr>
              <p:spPr>
                <a:xfrm rot="10800000">
                  <a:off x="4995975" y="3983754"/>
                  <a:ext cx="792000" cy="288000"/>
                </a:xfrm>
                <a:custGeom>
                  <a:avLst/>
                  <a:gdLst>
                    <a:gd name="connsiteX0" fmla="*/ 7590 w 1310033"/>
                    <a:gd name="connsiteY0" fmla="*/ 524387 h 578305"/>
                    <a:gd name="connsiteX1" fmla="*/ 173306 w 1310033"/>
                    <a:gd name="connsiteY1" fmla="*/ 500713 h 578305"/>
                    <a:gd name="connsiteX2" fmla="*/ 356778 w 1310033"/>
                    <a:gd name="connsiteY2" fmla="*/ 349792 h 578305"/>
                    <a:gd name="connsiteX3" fmla="*/ 634945 w 1310033"/>
                    <a:gd name="connsiteY3" fmla="*/ 116014 h 578305"/>
                    <a:gd name="connsiteX4" fmla="*/ 874642 w 1310033"/>
                    <a:gd name="connsiteY4" fmla="*/ 6522 h 578305"/>
                    <a:gd name="connsiteX5" fmla="*/ 1143931 w 1310033"/>
                    <a:gd name="connsiteY5" fmla="*/ 15400 h 578305"/>
                    <a:gd name="connsiteX6" fmla="*/ 1309648 w 1310033"/>
                    <a:gd name="connsiteY6" fmla="*/ 39074 h 578305"/>
                    <a:gd name="connsiteX7" fmla="*/ 1099543 w 1310033"/>
                    <a:gd name="connsiteY7" fmla="*/ 80503 h 578305"/>
                    <a:gd name="connsiteX8" fmla="*/ 708925 w 1310033"/>
                    <a:gd name="connsiteY8" fmla="*/ 370507 h 578305"/>
                    <a:gd name="connsiteX9" fmla="*/ 430758 w 1310033"/>
                    <a:gd name="connsiteY9" fmla="*/ 571734 h 578305"/>
                    <a:gd name="connsiteX10" fmla="*/ 7590 w 1310033"/>
                    <a:gd name="connsiteY10" fmla="*/ 524387 h 578305"/>
                    <a:gd name="connsiteX0" fmla="*/ 7590 w 1315613"/>
                    <a:gd name="connsiteY0" fmla="*/ 520771 h 574689"/>
                    <a:gd name="connsiteX1" fmla="*/ 173306 w 1315613"/>
                    <a:gd name="connsiteY1" fmla="*/ 497097 h 574689"/>
                    <a:gd name="connsiteX2" fmla="*/ 356778 w 1315613"/>
                    <a:gd name="connsiteY2" fmla="*/ 346176 h 574689"/>
                    <a:gd name="connsiteX3" fmla="*/ 634945 w 1315613"/>
                    <a:gd name="connsiteY3" fmla="*/ 112398 h 574689"/>
                    <a:gd name="connsiteX4" fmla="*/ 874642 w 1315613"/>
                    <a:gd name="connsiteY4" fmla="*/ 2906 h 574689"/>
                    <a:gd name="connsiteX5" fmla="*/ 1309648 w 1315613"/>
                    <a:gd name="connsiteY5" fmla="*/ 35458 h 574689"/>
                    <a:gd name="connsiteX6" fmla="*/ 1099543 w 1315613"/>
                    <a:gd name="connsiteY6" fmla="*/ 76887 h 574689"/>
                    <a:gd name="connsiteX7" fmla="*/ 708925 w 1315613"/>
                    <a:gd name="connsiteY7" fmla="*/ 366891 h 574689"/>
                    <a:gd name="connsiteX8" fmla="*/ 430758 w 1315613"/>
                    <a:gd name="connsiteY8" fmla="*/ 568118 h 574689"/>
                    <a:gd name="connsiteX9" fmla="*/ 7590 w 1315613"/>
                    <a:gd name="connsiteY9" fmla="*/ 520771 h 574689"/>
                    <a:gd name="connsiteX0" fmla="*/ 7590 w 1315613"/>
                    <a:gd name="connsiteY0" fmla="*/ 536377 h 590295"/>
                    <a:gd name="connsiteX1" fmla="*/ 173306 w 1315613"/>
                    <a:gd name="connsiteY1" fmla="*/ 512703 h 590295"/>
                    <a:gd name="connsiteX2" fmla="*/ 356778 w 1315613"/>
                    <a:gd name="connsiteY2" fmla="*/ 361782 h 590295"/>
                    <a:gd name="connsiteX3" fmla="*/ 874642 w 1315613"/>
                    <a:gd name="connsiteY3" fmla="*/ 18512 h 590295"/>
                    <a:gd name="connsiteX4" fmla="*/ 1309648 w 1315613"/>
                    <a:gd name="connsiteY4" fmla="*/ 51064 h 590295"/>
                    <a:gd name="connsiteX5" fmla="*/ 1099543 w 1315613"/>
                    <a:gd name="connsiteY5" fmla="*/ 92493 h 590295"/>
                    <a:gd name="connsiteX6" fmla="*/ 708925 w 1315613"/>
                    <a:gd name="connsiteY6" fmla="*/ 382497 h 590295"/>
                    <a:gd name="connsiteX7" fmla="*/ 430758 w 1315613"/>
                    <a:gd name="connsiteY7" fmla="*/ 583724 h 590295"/>
                    <a:gd name="connsiteX8" fmla="*/ 7590 w 1315613"/>
                    <a:gd name="connsiteY8" fmla="*/ 536377 h 590295"/>
                    <a:gd name="connsiteX0" fmla="*/ 7590 w 1316661"/>
                    <a:gd name="connsiteY0" fmla="*/ 531336 h 585254"/>
                    <a:gd name="connsiteX1" fmla="*/ 173306 w 1316661"/>
                    <a:gd name="connsiteY1" fmla="*/ 507662 h 585254"/>
                    <a:gd name="connsiteX2" fmla="*/ 356778 w 1316661"/>
                    <a:gd name="connsiteY2" fmla="*/ 356741 h 585254"/>
                    <a:gd name="connsiteX3" fmla="*/ 850968 w 1316661"/>
                    <a:gd name="connsiteY3" fmla="*/ 19390 h 585254"/>
                    <a:gd name="connsiteX4" fmla="*/ 1309648 w 1316661"/>
                    <a:gd name="connsiteY4" fmla="*/ 46023 h 585254"/>
                    <a:gd name="connsiteX5" fmla="*/ 1099543 w 1316661"/>
                    <a:gd name="connsiteY5" fmla="*/ 87452 h 585254"/>
                    <a:gd name="connsiteX6" fmla="*/ 708925 w 1316661"/>
                    <a:gd name="connsiteY6" fmla="*/ 377456 h 585254"/>
                    <a:gd name="connsiteX7" fmla="*/ 430758 w 1316661"/>
                    <a:gd name="connsiteY7" fmla="*/ 578683 h 585254"/>
                    <a:gd name="connsiteX8" fmla="*/ 7590 w 1316661"/>
                    <a:gd name="connsiteY8" fmla="*/ 531336 h 585254"/>
                    <a:gd name="connsiteX0" fmla="*/ 7572 w 1316643"/>
                    <a:gd name="connsiteY0" fmla="*/ 533045 h 586963"/>
                    <a:gd name="connsiteX1" fmla="*/ 173288 w 1316643"/>
                    <a:gd name="connsiteY1" fmla="*/ 509371 h 586963"/>
                    <a:gd name="connsiteX2" fmla="*/ 353801 w 1316643"/>
                    <a:gd name="connsiteY2" fmla="*/ 382124 h 586963"/>
                    <a:gd name="connsiteX3" fmla="*/ 850950 w 1316643"/>
                    <a:gd name="connsiteY3" fmla="*/ 21099 h 586963"/>
                    <a:gd name="connsiteX4" fmla="*/ 1309630 w 1316643"/>
                    <a:gd name="connsiteY4" fmla="*/ 47732 h 586963"/>
                    <a:gd name="connsiteX5" fmla="*/ 1099525 w 1316643"/>
                    <a:gd name="connsiteY5" fmla="*/ 89161 h 586963"/>
                    <a:gd name="connsiteX6" fmla="*/ 708907 w 1316643"/>
                    <a:gd name="connsiteY6" fmla="*/ 379165 h 586963"/>
                    <a:gd name="connsiteX7" fmla="*/ 430740 w 1316643"/>
                    <a:gd name="connsiteY7" fmla="*/ 580392 h 586963"/>
                    <a:gd name="connsiteX8" fmla="*/ 7572 w 1316643"/>
                    <a:gd name="connsiteY8" fmla="*/ 533045 h 586963"/>
                    <a:gd name="connsiteX0" fmla="*/ 7514 w 1316585"/>
                    <a:gd name="connsiteY0" fmla="*/ 536477 h 590395"/>
                    <a:gd name="connsiteX1" fmla="*/ 173230 w 1316585"/>
                    <a:gd name="connsiteY1" fmla="*/ 512803 h 590395"/>
                    <a:gd name="connsiteX2" fmla="*/ 344865 w 1316585"/>
                    <a:gd name="connsiteY2" fmla="*/ 432904 h 590395"/>
                    <a:gd name="connsiteX3" fmla="*/ 850892 w 1316585"/>
                    <a:gd name="connsiteY3" fmla="*/ 24531 h 590395"/>
                    <a:gd name="connsiteX4" fmla="*/ 1309572 w 1316585"/>
                    <a:gd name="connsiteY4" fmla="*/ 51164 h 590395"/>
                    <a:gd name="connsiteX5" fmla="*/ 1099467 w 1316585"/>
                    <a:gd name="connsiteY5" fmla="*/ 92593 h 590395"/>
                    <a:gd name="connsiteX6" fmla="*/ 708849 w 1316585"/>
                    <a:gd name="connsiteY6" fmla="*/ 382597 h 590395"/>
                    <a:gd name="connsiteX7" fmla="*/ 430682 w 1316585"/>
                    <a:gd name="connsiteY7" fmla="*/ 583824 h 590395"/>
                    <a:gd name="connsiteX8" fmla="*/ 7514 w 1316585"/>
                    <a:gd name="connsiteY8" fmla="*/ 536477 h 590395"/>
                    <a:gd name="connsiteX0" fmla="*/ 691 w 1309762"/>
                    <a:gd name="connsiteY0" fmla="*/ 536477 h 590395"/>
                    <a:gd name="connsiteX1" fmla="*/ 338042 w 1309762"/>
                    <a:gd name="connsiteY1" fmla="*/ 432904 h 590395"/>
                    <a:gd name="connsiteX2" fmla="*/ 844069 w 1309762"/>
                    <a:gd name="connsiteY2" fmla="*/ 24531 h 590395"/>
                    <a:gd name="connsiteX3" fmla="*/ 1302749 w 1309762"/>
                    <a:gd name="connsiteY3" fmla="*/ 51164 h 590395"/>
                    <a:gd name="connsiteX4" fmla="*/ 1092644 w 1309762"/>
                    <a:gd name="connsiteY4" fmla="*/ 92593 h 590395"/>
                    <a:gd name="connsiteX5" fmla="*/ 702026 w 1309762"/>
                    <a:gd name="connsiteY5" fmla="*/ 382597 h 590395"/>
                    <a:gd name="connsiteX6" fmla="*/ 423859 w 1309762"/>
                    <a:gd name="connsiteY6" fmla="*/ 583824 h 590395"/>
                    <a:gd name="connsiteX7" fmla="*/ 691 w 1309762"/>
                    <a:gd name="connsiteY7" fmla="*/ 536477 h 590395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15848 w 1324919"/>
                    <a:gd name="connsiteY0" fmla="*/ 536477 h 591543"/>
                    <a:gd name="connsiteX1" fmla="*/ 353199 w 1324919"/>
                    <a:gd name="connsiteY1" fmla="*/ 432904 h 591543"/>
                    <a:gd name="connsiteX2" fmla="*/ 859226 w 1324919"/>
                    <a:gd name="connsiteY2" fmla="*/ 24531 h 591543"/>
                    <a:gd name="connsiteX3" fmla="*/ 1317906 w 1324919"/>
                    <a:gd name="connsiteY3" fmla="*/ 51164 h 591543"/>
                    <a:gd name="connsiteX4" fmla="*/ 1107801 w 1324919"/>
                    <a:gd name="connsiteY4" fmla="*/ 92593 h 591543"/>
                    <a:gd name="connsiteX5" fmla="*/ 717183 w 1324919"/>
                    <a:gd name="connsiteY5" fmla="*/ 382597 h 591543"/>
                    <a:gd name="connsiteX6" fmla="*/ 439016 w 1324919"/>
                    <a:gd name="connsiteY6" fmla="*/ 583824 h 591543"/>
                    <a:gd name="connsiteX7" fmla="*/ 15848 w 1324919"/>
                    <a:gd name="connsiteY7" fmla="*/ 536477 h 591543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6477 h 592516"/>
                    <a:gd name="connsiteX1" fmla="*/ 337351 w 1309071"/>
                    <a:gd name="connsiteY1" fmla="*/ 432904 h 592516"/>
                    <a:gd name="connsiteX2" fmla="*/ 843378 w 1309071"/>
                    <a:gd name="connsiteY2" fmla="*/ 24531 h 592516"/>
                    <a:gd name="connsiteX3" fmla="*/ 1302058 w 1309071"/>
                    <a:gd name="connsiteY3" fmla="*/ 51164 h 592516"/>
                    <a:gd name="connsiteX4" fmla="*/ 1091953 w 1309071"/>
                    <a:gd name="connsiteY4" fmla="*/ 92593 h 592516"/>
                    <a:gd name="connsiteX5" fmla="*/ 701335 w 1309071"/>
                    <a:gd name="connsiteY5" fmla="*/ 382597 h 592516"/>
                    <a:gd name="connsiteX6" fmla="*/ 423168 w 1309071"/>
                    <a:gd name="connsiteY6" fmla="*/ 583824 h 592516"/>
                    <a:gd name="connsiteX7" fmla="*/ 0 w 1309071"/>
                    <a:gd name="connsiteY7" fmla="*/ 536477 h 592516"/>
                    <a:gd name="connsiteX0" fmla="*/ 0 w 1309071"/>
                    <a:gd name="connsiteY0" fmla="*/ 534975 h 591014"/>
                    <a:gd name="connsiteX1" fmla="*/ 408372 w 1309071"/>
                    <a:gd name="connsiteY1" fmla="*/ 410687 h 591014"/>
                    <a:gd name="connsiteX2" fmla="*/ 843378 w 1309071"/>
                    <a:gd name="connsiteY2" fmla="*/ 23029 h 591014"/>
                    <a:gd name="connsiteX3" fmla="*/ 1302058 w 1309071"/>
                    <a:gd name="connsiteY3" fmla="*/ 49662 h 591014"/>
                    <a:gd name="connsiteX4" fmla="*/ 1091953 w 1309071"/>
                    <a:gd name="connsiteY4" fmla="*/ 91091 h 591014"/>
                    <a:gd name="connsiteX5" fmla="*/ 701335 w 1309071"/>
                    <a:gd name="connsiteY5" fmla="*/ 381095 h 591014"/>
                    <a:gd name="connsiteX6" fmla="*/ 423168 w 1309071"/>
                    <a:gd name="connsiteY6" fmla="*/ 582322 h 591014"/>
                    <a:gd name="connsiteX7" fmla="*/ 0 w 1309071"/>
                    <a:gd name="connsiteY7" fmla="*/ 534975 h 591014"/>
                    <a:gd name="connsiteX0" fmla="*/ 0 w 1311168"/>
                    <a:gd name="connsiteY0" fmla="*/ 534975 h 591014"/>
                    <a:gd name="connsiteX1" fmla="*/ 408372 w 1311168"/>
                    <a:gd name="connsiteY1" fmla="*/ 410687 h 591014"/>
                    <a:gd name="connsiteX2" fmla="*/ 843378 w 1311168"/>
                    <a:gd name="connsiteY2" fmla="*/ 23029 h 591014"/>
                    <a:gd name="connsiteX3" fmla="*/ 1302058 w 1311168"/>
                    <a:gd name="connsiteY3" fmla="*/ 49662 h 591014"/>
                    <a:gd name="connsiteX4" fmla="*/ 1091953 w 1311168"/>
                    <a:gd name="connsiteY4" fmla="*/ 91091 h 591014"/>
                    <a:gd name="connsiteX5" fmla="*/ 423168 w 1311168"/>
                    <a:gd name="connsiteY5" fmla="*/ 582322 h 591014"/>
                    <a:gd name="connsiteX6" fmla="*/ 0 w 1311168"/>
                    <a:gd name="connsiteY6" fmla="*/ 534975 h 591014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239"/>
                    <a:gd name="connsiteY0" fmla="*/ 536551 h 592590"/>
                    <a:gd name="connsiteX1" fmla="*/ 408372 w 1302239"/>
                    <a:gd name="connsiteY1" fmla="*/ 412263 h 592590"/>
                    <a:gd name="connsiteX2" fmla="*/ 843378 w 1302239"/>
                    <a:gd name="connsiteY2" fmla="*/ 24605 h 592590"/>
                    <a:gd name="connsiteX3" fmla="*/ 1302058 w 1302239"/>
                    <a:gd name="connsiteY3" fmla="*/ 51238 h 592590"/>
                    <a:gd name="connsiteX4" fmla="*/ 1091953 w 1302239"/>
                    <a:gd name="connsiteY4" fmla="*/ 92667 h 592590"/>
                    <a:gd name="connsiteX5" fmla="*/ 423168 w 1302239"/>
                    <a:gd name="connsiteY5" fmla="*/ 583898 h 592590"/>
                    <a:gd name="connsiteX6" fmla="*/ 0 w 1302239"/>
                    <a:gd name="connsiteY6" fmla="*/ 536551 h 592590"/>
                    <a:gd name="connsiteX0" fmla="*/ 0 w 1302058"/>
                    <a:gd name="connsiteY0" fmla="*/ 540230 h 596269"/>
                    <a:gd name="connsiteX1" fmla="*/ 408372 w 1302058"/>
                    <a:gd name="connsiteY1" fmla="*/ 415942 h 596269"/>
                    <a:gd name="connsiteX2" fmla="*/ 843378 w 1302058"/>
                    <a:gd name="connsiteY2" fmla="*/ 28284 h 596269"/>
                    <a:gd name="connsiteX3" fmla="*/ 1302058 w 1302058"/>
                    <a:gd name="connsiteY3" fmla="*/ 54917 h 596269"/>
                    <a:gd name="connsiteX4" fmla="*/ 1091953 w 1302058"/>
                    <a:gd name="connsiteY4" fmla="*/ 96346 h 596269"/>
                    <a:gd name="connsiteX5" fmla="*/ 423168 w 1302058"/>
                    <a:gd name="connsiteY5" fmla="*/ 587577 h 596269"/>
                    <a:gd name="connsiteX6" fmla="*/ 0 w 1302058"/>
                    <a:gd name="connsiteY6" fmla="*/ 540230 h 596269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4994"/>
                    <a:gd name="connsiteX1" fmla="*/ 408372 w 1302058"/>
                    <a:gd name="connsiteY1" fmla="*/ 415942 h 614994"/>
                    <a:gd name="connsiteX2" fmla="*/ 843378 w 1302058"/>
                    <a:gd name="connsiteY2" fmla="*/ 28284 h 614994"/>
                    <a:gd name="connsiteX3" fmla="*/ 1302058 w 1302058"/>
                    <a:gd name="connsiteY3" fmla="*/ 54917 h 614994"/>
                    <a:gd name="connsiteX4" fmla="*/ 1053483 w 1302058"/>
                    <a:gd name="connsiteY4" fmla="*/ 117060 h 614994"/>
                    <a:gd name="connsiteX5" fmla="*/ 423168 w 1302058"/>
                    <a:gd name="connsiteY5" fmla="*/ 587577 h 614994"/>
                    <a:gd name="connsiteX6" fmla="*/ 0 w 1302058"/>
                    <a:gd name="connsiteY6" fmla="*/ 540230 h 614994"/>
                    <a:gd name="connsiteX0" fmla="*/ 0 w 1302058"/>
                    <a:gd name="connsiteY0" fmla="*/ 540230 h 611991"/>
                    <a:gd name="connsiteX1" fmla="*/ 408372 w 1302058"/>
                    <a:gd name="connsiteY1" fmla="*/ 415942 h 611991"/>
                    <a:gd name="connsiteX2" fmla="*/ 843378 w 1302058"/>
                    <a:gd name="connsiteY2" fmla="*/ 28284 h 611991"/>
                    <a:gd name="connsiteX3" fmla="*/ 1302058 w 1302058"/>
                    <a:gd name="connsiteY3" fmla="*/ 54917 h 611991"/>
                    <a:gd name="connsiteX4" fmla="*/ 946951 w 1302058"/>
                    <a:gd name="connsiteY4" fmla="*/ 158489 h 611991"/>
                    <a:gd name="connsiteX5" fmla="*/ 423168 w 1302058"/>
                    <a:gd name="connsiteY5" fmla="*/ 587577 h 611991"/>
                    <a:gd name="connsiteX6" fmla="*/ 0 w 1302058"/>
                    <a:gd name="connsiteY6" fmla="*/ 540230 h 611991"/>
                    <a:gd name="connsiteX0" fmla="*/ 0 w 1302058"/>
                    <a:gd name="connsiteY0" fmla="*/ 540230 h 600278"/>
                    <a:gd name="connsiteX1" fmla="*/ 408372 w 1302058"/>
                    <a:gd name="connsiteY1" fmla="*/ 415942 h 600278"/>
                    <a:gd name="connsiteX2" fmla="*/ 843378 w 1302058"/>
                    <a:gd name="connsiteY2" fmla="*/ 28284 h 600278"/>
                    <a:gd name="connsiteX3" fmla="*/ 1302058 w 1302058"/>
                    <a:gd name="connsiteY3" fmla="*/ 54917 h 600278"/>
                    <a:gd name="connsiteX4" fmla="*/ 946951 w 1302058"/>
                    <a:gd name="connsiteY4" fmla="*/ 158489 h 600278"/>
                    <a:gd name="connsiteX5" fmla="*/ 503067 w 1302058"/>
                    <a:gd name="connsiteY5" fmla="*/ 572781 h 600278"/>
                    <a:gd name="connsiteX6" fmla="*/ 0 w 1302058"/>
                    <a:gd name="connsiteY6" fmla="*/ 540230 h 600278"/>
                    <a:gd name="connsiteX0" fmla="*/ 0 w 1302058"/>
                    <a:gd name="connsiteY0" fmla="*/ 540230 h 597656"/>
                    <a:gd name="connsiteX1" fmla="*/ 408372 w 1302058"/>
                    <a:gd name="connsiteY1" fmla="*/ 415942 h 597656"/>
                    <a:gd name="connsiteX2" fmla="*/ 843378 w 1302058"/>
                    <a:gd name="connsiteY2" fmla="*/ 28284 h 597656"/>
                    <a:gd name="connsiteX3" fmla="*/ 1302058 w 1302058"/>
                    <a:gd name="connsiteY3" fmla="*/ 54917 h 597656"/>
                    <a:gd name="connsiteX4" fmla="*/ 920318 w 1302058"/>
                    <a:gd name="connsiteY4" fmla="*/ 194000 h 597656"/>
                    <a:gd name="connsiteX5" fmla="*/ 503067 w 1302058"/>
                    <a:gd name="connsiteY5" fmla="*/ 572781 h 597656"/>
                    <a:gd name="connsiteX6" fmla="*/ 0 w 1302058"/>
                    <a:gd name="connsiteY6" fmla="*/ 540230 h 597656"/>
                    <a:gd name="connsiteX0" fmla="*/ 0 w 1328691"/>
                    <a:gd name="connsiteY0" fmla="*/ 540230 h 597656"/>
                    <a:gd name="connsiteX1" fmla="*/ 408372 w 1328691"/>
                    <a:gd name="connsiteY1" fmla="*/ 415942 h 597656"/>
                    <a:gd name="connsiteX2" fmla="*/ 843378 w 1328691"/>
                    <a:gd name="connsiteY2" fmla="*/ 28284 h 597656"/>
                    <a:gd name="connsiteX3" fmla="*/ 1328691 w 1328691"/>
                    <a:gd name="connsiteY3" fmla="*/ 54917 h 597656"/>
                    <a:gd name="connsiteX4" fmla="*/ 920318 w 1328691"/>
                    <a:gd name="connsiteY4" fmla="*/ 194000 h 597656"/>
                    <a:gd name="connsiteX5" fmla="*/ 503067 w 1328691"/>
                    <a:gd name="connsiteY5" fmla="*/ 572781 h 597656"/>
                    <a:gd name="connsiteX6" fmla="*/ 0 w 1328691"/>
                    <a:gd name="connsiteY6" fmla="*/ 540230 h 597656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600530"/>
                    <a:gd name="connsiteX1" fmla="*/ 408372 w 1328691"/>
                    <a:gd name="connsiteY1" fmla="*/ 418816 h 600530"/>
                    <a:gd name="connsiteX2" fmla="*/ 843378 w 1328691"/>
                    <a:gd name="connsiteY2" fmla="*/ 31158 h 600530"/>
                    <a:gd name="connsiteX3" fmla="*/ 1328691 w 1328691"/>
                    <a:gd name="connsiteY3" fmla="*/ 57791 h 600530"/>
                    <a:gd name="connsiteX4" fmla="*/ 920318 w 1328691"/>
                    <a:gd name="connsiteY4" fmla="*/ 196874 h 600530"/>
                    <a:gd name="connsiteX5" fmla="*/ 503067 w 1328691"/>
                    <a:gd name="connsiteY5" fmla="*/ 575655 h 600530"/>
                    <a:gd name="connsiteX6" fmla="*/ 0 w 1328691"/>
                    <a:gd name="connsiteY6" fmla="*/ 543104 h 600530"/>
                    <a:gd name="connsiteX0" fmla="*/ 0 w 1328691"/>
                    <a:gd name="connsiteY0" fmla="*/ 543104 h 574686"/>
                    <a:gd name="connsiteX1" fmla="*/ 408372 w 1328691"/>
                    <a:gd name="connsiteY1" fmla="*/ 418816 h 574686"/>
                    <a:gd name="connsiteX2" fmla="*/ 843378 w 1328691"/>
                    <a:gd name="connsiteY2" fmla="*/ 31158 h 574686"/>
                    <a:gd name="connsiteX3" fmla="*/ 1328691 w 1328691"/>
                    <a:gd name="connsiteY3" fmla="*/ 57791 h 574686"/>
                    <a:gd name="connsiteX4" fmla="*/ 920318 w 1328691"/>
                    <a:gd name="connsiteY4" fmla="*/ 196874 h 574686"/>
                    <a:gd name="connsiteX5" fmla="*/ 550415 w 1328691"/>
                    <a:gd name="connsiteY5" fmla="*/ 537185 h 574686"/>
                    <a:gd name="connsiteX6" fmla="*/ 0 w 1328691"/>
                    <a:gd name="connsiteY6" fmla="*/ 543104 h 574686"/>
                    <a:gd name="connsiteX0" fmla="*/ 0 w 1328691"/>
                    <a:gd name="connsiteY0" fmla="*/ 529932 h 561514"/>
                    <a:gd name="connsiteX1" fmla="*/ 408372 w 1328691"/>
                    <a:gd name="connsiteY1" fmla="*/ 405644 h 561514"/>
                    <a:gd name="connsiteX2" fmla="*/ 804908 w 1328691"/>
                    <a:gd name="connsiteY2" fmla="*/ 38700 h 561514"/>
                    <a:gd name="connsiteX3" fmla="*/ 1328691 w 1328691"/>
                    <a:gd name="connsiteY3" fmla="*/ 44619 h 561514"/>
                    <a:gd name="connsiteX4" fmla="*/ 920318 w 1328691"/>
                    <a:gd name="connsiteY4" fmla="*/ 183702 h 561514"/>
                    <a:gd name="connsiteX5" fmla="*/ 550415 w 1328691"/>
                    <a:gd name="connsiteY5" fmla="*/ 524013 h 561514"/>
                    <a:gd name="connsiteX6" fmla="*/ 0 w 1328691"/>
                    <a:gd name="connsiteY6" fmla="*/ 529932 h 561514"/>
                    <a:gd name="connsiteX0" fmla="*/ 0 w 1328691"/>
                    <a:gd name="connsiteY0" fmla="*/ 530536 h 562118"/>
                    <a:gd name="connsiteX1" fmla="*/ 405413 w 1328691"/>
                    <a:gd name="connsiteY1" fmla="*/ 415126 h 562118"/>
                    <a:gd name="connsiteX2" fmla="*/ 804908 w 1328691"/>
                    <a:gd name="connsiteY2" fmla="*/ 39304 h 562118"/>
                    <a:gd name="connsiteX3" fmla="*/ 1328691 w 1328691"/>
                    <a:gd name="connsiteY3" fmla="*/ 45223 h 562118"/>
                    <a:gd name="connsiteX4" fmla="*/ 920318 w 1328691"/>
                    <a:gd name="connsiteY4" fmla="*/ 184306 h 562118"/>
                    <a:gd name="connsiteX5" fmla="*/ 550415 w 1328691"/>
                    <a:gd name="connsiteY5" fmla="*/ 524617 h 562118"/>
                    <a:gd name="connsiteX6" fmla="*/ 0 w 1328691"/>
                    <a:gd name="connsiteY6" fmla="*/ 530536 h 562118"/>
                    <a:gd name="connsiteX0" fmla="*/ 0 w 1328691"/>
                    <a:gd name="connsiteY0" fmla="*/ 530536 h 563102"/>
                    <a:gd name="connsiteX1" fmla="*/ 405413 w 1328691"/>
                    <a:gd name="connsiteY1" fmla="*/ 415126 h 563102"/>
                    <a:gd name="connsiteX2" fmla="*/ 804908 w 1328691"/>
                    <a:gd name="connsiteY2" fmla="*/ 39304 h 563102"/>
                    <a:gd name="connsiteX3" fmla="*/ 1328691 w 1328691"/>
                    <a:gd name="connsiteY3" fmla="*/ 45223 h 563102"/>
                    <a:gd name="connsiteX4" fmla="*/ 943991 w 1328691"/>
                    <a:gd name="connsiteY4" fmla="*/ 169510 h 563102"/>
                    <a:gd name="connsiteX5" fmla="*/ 550415 w 1328691"/>
                    <a:gd name="connsiteY5" fmla="*/ 524617 h 563102"/>
                    <a:gd name="connsiteX6" fmla="*/ 0 w 1328691"/>
                    <a:gd name="connsiteY6" fmla="*/ 530536 h 563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8691" h="563102">
                      <a:moveTo>
                        <a:pt x="0" y="530536"/>
                      </a:moveTo>
                      <a:cubicBezTo>
                        <a:pt x="178047" y="532016"/>
                        <a:pt x="271262" y="496998"/>
                        <a:pt x="405413" y="415126"/>
                      </a:cubicBezTo>
                      <a:cubicBezTo>
                        <a:pt x="539564" y="333254"/>
                        <a:pt x="651028" y="100954"/>
                        <a:pt x="804908" y="39304"/>
                      </a:cubicBezTo>
                      <a:cubicBezTo>
                        <a:pt x="958788" y="-22346"/>
                        <a:pt x="1168894" y="-4592"/>
                        <a:pt x="1328691" y="45223"/>
                      </a:cubicBezTo>
                      <a:cubicBezTo>
                        <a:pt x="1151137" y="44730"/>
                        <a:pt x="1073704" y="89611"/>
                        <a:pt x="943991" y="169510"/>
                      </a:cubicBezTo>
                      <a:cubicBezTo>
                        <a:pt x="814278" y="249409"/>
                        <a:pt x="707747" y="464446"/>
                        <a:pt x="550415" y="524617"/>
                      </a:cubicBezTo>
                      <a:cubicBezTo>
                        <a:pt x="393083" y="584788"/>
                        <a:pt x="132671" y="564567"/>
                        <a:pt x="0" y="530536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1" name="Forme libre 20"/>
                <p:cNvSpPr/>
                <p:nvPr/>
              </p:nvSpPr>
              <p:spPr>
                <a:xfrm rot="10800000">
                  <a:off x="3822790" y="3929001"/>
                  <a:ext cx="765545" cy="397506"/>
                </a:xfrm>
                <a:custGeom>
                  <a:avLst/>
                  <a:gdLst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19617 w 765545"/>
                    <a:gd name="connsiteY15" fmla="*/ 61149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22275 w 765545"/>
                    <a:gd name="connsiteY15" fmla="*/ 55833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6817 w 765545"/>
                    <a:gd name="connsiteY11" fmla="*/ 388101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3412 h 405679"/>
                    <a:gd name="connsiteX1" fmla="*/ 132907 w 765545"/>
                    <a:gd name="connsiteY1" fmla="*/ 1642 h 405679"/>
                    <a:gd name="connsiteX2" fmla="*/ 528970 w 765545"/>
                    <a:gd name="connsiteY2" fmla="*/ 137207 h 405679"/>
                    <a:gd name="connsiteX3" fmla="*/ 656561 w 765545"/>
                    <a:gd name="connsiteY3" fmla="*/ 107968 h 405679"/>
                    <a:gd name="connsiteX4" fmla="*/ 616689 w 765545"/>
                    <a:gd name="connsiteY4" fmla="*/ 171763 h 405679"/>
                    <a:gd name="connsiteX5" fmla="*/ 603398 w 765545"/>
                    <a:gd name="connsiteY5" fmla="*/ 246191 h 405679"/>
                    <a:gd name="connsiteX6" fmla="*/ 635296 w 765545"/>
                    <a:gd name="connsiteY6" fmla="*/ 315303 h 405679"/>
                    <a:gd name="connsiteX7" fmla="*/ 699091 w 765545"/>
                    <a:gd name="connsiteY7" fmla="*/ 373782 h 405679"/>
                    <a:gd name="connsiteX8" fmla="*/ 765545 w 765545"/>
                    <a:gd name="connsiteY8" fmla="*/ 405679 h 405679"/>
                    <a:gd name="connsiteX9" fmla="*/ 765545 w 765545"/>
                    <a:gd name="connsiteY9" fmla="*/ 405679 h 405679"/>
                    <a:gd name="connsiteX10" fmla="*/ 574159 w 765545"/>
                    <a:gd name="connsiteY10" fmla="*/ 381757 h 405679"/>
                    <a:gd name="connsiteX11" fmla="*/ 441252 w 765545"/>
                    <a:gd name="connsiteY11" fmla="*/ 291379 h 405679"/>
                    <a:gd name="connsiteX12" fmla="*/ 265814 w 765545"/>
                    <a:gd name="connsiteY12" fmla="*/ 129233 h 405679"/>
                    <a:gd name="connsiteX13" fmla="*/ 122275 w 765545"/>
                    <a:gd name="connsiteY13" fmla="*/ 57463 h 405679"/>
                    <a:gd name="connsiteX14" fmla="*/ 0 w 765545"/>
                    <a:gd name="connsiteY14" fmla="*/ 73412 h 405679"/>
                    <a:gd name="connsiteX0" fmla="*/ 0 w 765545"/>
                    <a:gd name="connsiteY0" fmla="*/ 65724 h 397991"/>
                    <a:gd name="connsiteX1" fmla="*/ 183411 w 765545"/>
                    <a:gd name="connsiteY1" fmla="*/ 1929 h 397991"/>
                    <a:gd name="connsiteX2" fmla="*/ 528970 w 765545"/>
                    <a:gd name="connsiteY2" fmla="*/ 129519 h 397991"/>
                    <a:gd name="connsiteX3" fmla="*/ 656561 w 765545"/>
                    <a:gd name="connsiteY3" fmla="*/ 100280 h 397991"/>
                    <a:gd name="connsiteX4" fmla="*/ 616689 w 765545"/>
                    <a:gd name="connsiteY4" fmla="*/ 164075 h 397991"/>
                    <a:gd name="connsiteX5" fmla="*/ 603398 w 765545"/>
                    <a:gd name="connsiteY5" fmla="*/ 238503 h 397991"/>
                    <a:gd name="connsiteX6" fmla="*/ 635296 w 765545"/>
                    <a:gd name="connsiteY6" fmla="*/ 307615 h 397991"/>
                    <a:gd name="connsiteX7" fmla="*/ 699091 w 765545"/>
                    <a:gd name="connsiteY7" fmla="*/ 366094 h 397991"/>
                    <a:gd name="connsiteX8" fmla="*/ 765545 w 765545"/>
                    <a:gd name="connsiteY8" fmla="*/ 397991 h 397991"/>
                    <a:gd name="connsiteX9" fmla="*/ 765545 w 765545"/>
                    <a:gd name="connsiteY9" fmla="*/ 397991 h 397991"/>
                    <a:gd name="connsiteX10" fmla="*/ 574159 w 765545"/>
                    <a:gd name="connsiteY10" fmla="*/ 374069 h 397991"/>
                    <a:gd name="connsiteX11" fmla="*/ 441252 w 765545"/>
                    <a:gd name="connsiteY11" fmla="*/ 283691 h 397991"/>
                    <a:gd name="connsiteX12" fmla="*/ 265814 w 765545"/>
                    <a:gd name="connsiteY12" fmla="*/ 121545 h 397991"/>
                    <a:gd name="connsiteX13" fmla="*/ 122275 w 765545"/>
                    <a:gd name="connsiteY13" fmla="*/ 49775 h 397991"/>
                    <a:gd name="connsiteX14" fmla="*/ 0 w 765545"/>
                    <a:gd name="connsiteY14" fmla="*/ 65724 h 397991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850 h 398117"/>
                    <a:gd name="connsiteX1" fmla="*/ 183411 w 765545"/>
                    <a:gd name="connsiteY1" fmla="*/ 2055 h 398117"/>
                    <a:gd name="connsiteX2" fmla="*/ 481123 w 765545"/>
                    <a:gd name="connsiteY2" fmla="*/ 132303 h 398117"/>
                    <a:gd name="connsiteX3" fmla="*/ 656561 w 765545"/>
                    <a:gd name="connsiteY3" fmla="*/ 100406 h 398117"/>
                    <a:gd name="connsiteX4" fmla="*/ 616689 w 765545"/>
                    <a:gd name="connsiteY4" fmla="*/ 164201 h 398117"/>
                    <a:gd name="connsiteX5" fmla="*/ 603398 w 765545"/>
                    <a:gd name="connsiteY5" fmla="*/ 238629 h 398117"/>
                    <a:gd name="connsiteX6" fmla="*/ 635296 w 765545"/>
                    <a:gd name="connsiteY6" fmla="*/ 307741 h 398117"/>
                    <a:gd name="connsiteX7" fmla="*/ 699091 w 765545"/>
                    <a:gd name="connsiteY7" fmla="*/ 366220 h 398117"/>
                    <a:gd name="connsiteX8" fmla="*/ 765545 w 765545"/>
                    <a:gd name="connsiteY8" fmla="*/ 398117 h 398117"/>
                    <a:gd name="connsiteX9" fmla="*/ 765545 w 765545"/>
                    <a:gd name="connsiteY9" fmla="*/ 398117 h 398117"/>
                    <a:gd name="connsiteX10" fmla="*/ 574159 w 765545"/>
                    <a:gd name="connsiteY10" fmla="*/ 374195 h 398117"/>
                    <a:gd name="connsiteX11" fmla="*/ 441252 w 765545"/>
                    <a:gd name="connsiteY11" fmla="*/ 283817 h 398117"/>
                    <a:gd name="connsiteX12" fmla="*/ 265814 w 765545"/>
                    <a:gd name="connsiteY12" fmla="*/ 121671 h 398117"/>
                    <a:gd name="connsiteX13" fmla="*/ 122275 w 765545"/>
                    <a:gd name="connsiteY13" fmla="*/ 49901 h 398117"/>
                    <a:gd name="connsiteX14" fmla="*/ 0 w 765545"/>
                    <a:gd name="connsiteY14" fmla="*/ 65850 h 398117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74159 w 765545"/>
                    <a:gd name="connsiteY10" fmla="*/ 373584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5552 w 765545"/>
                    <a:gd name="connsiteY10" fmla="*/ 357635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1372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400190"/>
                    <a:gd name="connsiteX1" fmla="*/ 183411 w 765545"/>
                    <a:gd name="connsiteY1" fmla="*/ 1444 h 400190"/>
                    <a:gd name="connsiteX2" fmla="*/ 491756 w 765545"/>
                    <a:gd name="connsiteY2" fmla="*/ 118401 h 400190"/>
                    <a:gd name="connsiteX3" fmla="*/ 656561 w 765545"/>
                    <a:gd name="connsiteY3" fmla="*/ 99795 h 400190"/>
                    <a:gd name="connsiteX4" fmla="*/ 616688 w 765545"/>
                    <a:gd name="connsiteY4" fmla="*/ 163590 h 400190"/>
                    <a:gd name="connsiteX5" fmla="*/ 603398 w 765545"/>
                    <a:gd name="connsiteY5" fmla="*/ 238018 h 400190"/>
                    <a:gd name="connsiteX6" fmla="*/ 632638 w 765545"/>
                    <a:gd name="connsiteY6" fmla="*/ 312446 h 400190"/>
                    <a:gd name="connsiteX7" fmla="*/ 699091 w 765545"/>
                    <a:gd name="connsiteY7" fmla="*/ 365609 h 400190"/>
                    <a:gd name="connsiteX8" fmla="*/ 765545 w 765545"/>
                    <a:gd name="connsiteY8" fmla="*/ 397506 h 400190"/>
                    <a:gd name="connsiteX9" fmla="*/ 765545 w 765545"/>
                    <a:gd name="connsiteY9" fmla="*/ 397506 h 400190"/>
                    <a:gd name="connsiteX10" fmla="*/ 595424 w 765545"/>
                    <a:gd name="connsiteY10" fmla="*/ 384216 h 400190"/>
                    <a:gd name="connsiteX11" fmla="*/ 390747 w 765545"/>
                    <a:gd name="connsiteY11" fmla="*/ 235359 h 400190"/>
                    <a:gd name="connsiteX12" fmla="*/ 265814 w 765545"/>
                    <a:gd name="connsiteY12" fmla="*/ 121060 h 400190"/>
                    <a:gd name="connsiteX13" fmla="*/ 122275 w 765545"/>
                    <a:gd name="connsiteY13" fmla="*/ 49290 h 400190"/>
                    <a:gd name="connsiteX14" fmla="*/ 0 w 765545"/>
                    <a:gd name="connsiteY14" fmla="*/ 65239 h 400190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390747 w 765545"/>
                    <a:gd name="connsiteY11" fmla="*/ 235359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34287 w 765545"/>
                    <a:gd name="connsiteY10" fmla="*/ 349660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20701 w 765545"/>
                    <a:gd name="connsiteY11" fmla="*/ 240318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44624 w 765545"/>
                    <a:gd name="connsiteY11" fmla="*/ 274874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5545" h="397506">
                      <a:moveTo>
                        <a:pt x="0" y="65239"/>
                      </a:moveTo>
                      <a:cubicBezTo>
                        <a:pt x="31455" y="25810"/>
                        <a:pt x="101452" y="-7416"/>
                        <a:pt x="183411" y="1444"/>
                      </a:cubicBezTo>
                      <a:cubicBezTo>
                        <a:pt x="265370" y="10304"/>
                        <a:pt x="412898" y="102009"/>
                        <a:pt x="491756" y="118401"/>
                      </a:cubicBezTo>
                      <a:cubicBezTo>
                        <a:pt x="570614" y="134793"/>
                        <a:pt x="602069" y="120617"/>
                        <a:pt x="656561" y="99795"/>
                      </a:cubicBezTo>
                      <a:cubicBezTo>
                        <a:pt x="615361" y="150742"/>
                        <a:pt x="625548" y="140553"/>
                        <a:pt x="616688" y="163590"/>
                      </a:cubicBezTo>
                      <a:cubicBezTo>
                        <a:pt x="607828" y="186627"/>
                        <a:pt x="600740" y="213209"/>
                        <a:pt x="603398" y="238018"/>
                      </a:cubicBezTo>
                      <a:cubicBezTo>
                        <a:pt x="606056" y="262827"/>
                        <a:pt x="616689" y="291181"/>
                        <a:pt x="632638" y="312446"/>
                      </a:cubicBezTo>
                      <a:cubicBezTo>
                        <a:pt x="648587" y="333711"/>
                        <a:pt x="676940" y="351432"/>
                        <a:pt x="699091" y="365609"/>
                      </a:cubicBezTo>
                      <a:cubicBezTo>
                        <a:pt x="721242" y="379786"/>
                        <a:pt x="765545" y="397506"/>
                        <a:pt x="765545" y="397506"/>
                      </a:cubicBezTo>
                      <a:lnTo>
                        <a:pt x="765545" y="397506"/>
                      </a:lnTo>
                      <a:cubicBezTo>
                        <a:pt x="737192" y="393519"/>
                        <a:pt x="648911" y="394023"/>
                        <a:pt x="595424" y="373584"/>
                      </a:cubicBezTo>
                      <a:cubicBezTo>
                        <a:pt x="541937" y="353145"/>
                        <a:pt x="499559" y="316961"/>
                        <a:pt x="444624" y="274874"/>
                      </a:cubicBezTo>
                      <a:cubicBezTo>
                        <a:pt x="389689" y="232787"/>
                        <a:pt x="319539" y="158657"/>
                        <a:pt x="265814" y="121060"/>
                      </a:cubicBezTo>
                      <a:cubicBezTo>
                        <a:pt x="212089" y="83463"/>
                        <a:pt x="183474" y="58629"/>
                        <a:pt x="122275" y="49290"/>
                      </a:cubicBezTo>
                      <a:cubicBezTo>
                        <a:pt x="91605" y="44610"/>
                        <a:pt x="85504" y="43530"/>
                        <a:pt x="0" y="65239"/>
                      </a:cubicBezTo>
                      <a:close/>
                    </a:path>
                  </a:pathLst>
                </a:cu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2" name="Forme libre 21"/>
                <p:cNvSpPr/>
                <p:nvPr/>
              </p:nvSpPr>
              <p:spPr>
                <a:xfrm flipV="1">
                  <a:off x="5341380" y="3928931"/>
                  <a:ext cx="765545" cy="397506"/>
                </a:xfrm>
                <a:custGeom>
                  <a:avLst/>
                  <a:gdLst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6230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39 w 765584"/>
                    <a:gd name="connsiteY0" fmla="*/ 71782 h 407409"/>
                    <a:gd name="connsiteX1" fmla="*/ 132946 w 765584"/>
                    <a:gd name="connsiteY1" fmla="*/ 12 h 407409"/>
                    <a:gd name="connsiteX2" fmla="*/ 350913 w 765584"/>
                    <a:gd name="connsiteY2" fmla="*/ 66466 h 407409"/>
                    <a:gd name="connsiteX3" fmla="*/ 529009 w 765584"/>
                    <a:gd name="connsiteY3" fmla="*/ 135577 h 407409"/>
                    <a:gd name="connsiteX4" fmla="*/ 656600 w 765584"/>
                    <a:gd name="connsiteY4" fmla="*/ 106338 h 407409"/>
                    <a:gd name="connsiteX5" fmla="*/ 616728 w 765584"/>
                    <a:gd name="connsiteY5" fmla="*/ 170133 h 407409"/>
                    <a:gd name="connsiteX6" fmla="*/ 603437 w 765584"/>
                    <a:gd name="connsiteY6" fmla="*/ 244561 h 407409"/>
                    <a:gd name="connsiteX7" fmla="*/ 635335 w 765584"/>
                    <a:gd name="connsiteY7" fmla="*/ 313673 h 407409"/>
                    <a:gd name="connsiteX8" fmla="*/ 699130 w 765584"/>
                    <a:gd name="connsiteY8" fmla="*/ 372152 h 407409"/>
                    <a:gd name="connsiteX9" fmla="*/ 765584 w 765584"/>
                    <a:gd name="connsiteY9" fmla="*/ 404049 h 407409"/>
                    <a:gd name="connsiteX10" fmla="*/ 765584 w 765584"/>
                    <a:gd name="connsiteY10" fmla="*/ 404049 h 407409"/>
                    <a:gd name="connsiteX11" fmla="*/ 576856 w 765584"/>
                    <a:gd name="connsiteY11" fmla="*/ 388101 h 407409"/>
                    <a:gd name="connsiteX12" fmla="*/ 348256 w 765584"/>
                    <a:gd name="connsiteY12" fmla="*/ 207347 h 407409"/>
                    <a:gd name="connsiteX13" fmla="*/ 265853 w 765584"/>
                    <a:gd name="connsiteY13" fmla="*/ 127603 h 407409"/>
                    <a:gd name="connsiteX14" fmla="*/ 180793 w 765584"/>
                    <a:gd name="connsiteY14" fmla="*/ 77098 h 407409"/>
                    <a:gd name="connsiteX15" fmla="*/ 119656 w 765584"/>
                    <a:gd name="connsiteY15" fmla="*/ 61149 h 407409"/>
                    <a:gd name="connsiteX16" fmla="*/ 39 w 765584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19617 w 765545"/>
                    <a:gd name="connsiteY15" fmla="*/ 61149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80754 w 765545"/>
                    <a:gd name="connsiteY14" fmla="*/ 77098 h 407409"/>
                    <a:gd name="connsiteX15" fmla="*/ 122275 w 765545"/>
                    <a:gd name="connsiteY15" fmla="*/ 55833 h 407409"/>
                    <a:gd name="connsiteX16" fmla="*/ 0 w 765545"/>
                    <a:gd name="connsiteY16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7409"/>
                    <a:gd name="connsiteX1" fmla="*/ 132907 w 765545"/>
                    <a:gd name="connsiteY1" fmla="*/ 12 h 407409"/>
                    <a:gd name="connsiteX2" fmla="*/ 350874 w 765545"/>
                    <a:gd name="connsiteY2" fmla="*/ 66466 h 407409"/>
                    <a:gd name="connsiteX3" fmla="*/ 528970 w 765545"/>
                    <a:gd name="connsiteY3" fmla="*/ 135577 h 407409"/>
                    <a:gd name="connsiteX4" fmla="*/ 656561 w 765545"/>
                    <a:gd name="connsiteY4" fmla="*/ 106338 h 407409"/>
                    <a:gd name="connsiteX5" fmla="*/ 616689 w 765545"/>
                    <a:gd name="connsiteY5" fmla="*/ 170133 h 407409"/>
                    <a:gd name="connsiteX6" fmla="*/ 603398 w 765545"/>
                    <a:gd name="connsiteY6" fmla="*/ 244561 h 407409"/>
                    <a:gd name="connsiteX7" fmla="*/ 635296 w 765545"/>
                    <a:gd name="connsiteY7" fmla="*/ 313673 h 407409"/>
                    <a:gd name="connsiteX8" fmla="*/ 699091 w 765545"/>
                    <a:gd name="connsiteY8" fmla="*/ 372152 h 407409"/>
                    <a:gd name="connsiteX9" fmla="*/ 765545 w 765545"/>
                    <a:gd name="connsiteY9" fmla="*/ 404049 h 407409"/>
                    <a:gd name="connsiteX10" fmla="*/ 765545 w 765545"/>
                    <a:gd name="connsiteY10" fmla="*/ 404049 h 407409"/>
                    <a:gd name="connsiteX11" fmla="*/ 576817 w 765545"/>
                    <a:gd name="connsiteY11" fmla="*/ 388101 h 407409"/>
                    <a:gd name="connsiteX12" fmla="*/ 348217 w 765545"/>
                    <a:gd name="connsiteY12" fmla="*/ 207347 h 407409"/>
                    <a:gd name="connsiteX13" fmla="*/ 265814 w 765545"/>
                    <a:gd name="connsiteY13" fmla="*/ 127603 h 407409"/>
                    <a:gd name="connsiteX14" fmla="*/ 122275 w 765545"/>
                    <a:gd name="connsiteY14" fmla="*/ 55833 h 407409"/>
                    <a:gd name="connsiteX15" fmla="*/ 0 w 765545"/>
                    <a:gd name="connsiteY15" fmla="*/ 71782 h 40740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6817 w 765545"/>
                    <a:gd name="connsiteY11" fmla="*/ 388101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1501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1782 h 404049"/>
                    <a:gd name="connsiteX1" fmla="*/ 132907 w 765545"/>
                    <a:gd name="connsiteY1" fmla="*/ 12 h 404049"/>
                    <a:gd name="connsiteX2" fmla="*/ 350874 w 765545"/>
                    <a:gd name="connsiteY2" fmla="*/ 66466 h 404049"/>
                    <a:gd name="connsiteX3" fmla="*/ 528970 w 765545"/>
                    <a:gd name="connsiteY3" fmla="*/ 135577 h 404049"/>
                    <a:gd name="connsiteX4" fmla="*/ 656561 w 765545"/>
                    <a:gd name="connsiteY4" fmla="*/ 106338 h 404049"/>
                    <a:gd name="connsiteX5" fmla="*/ 616689 w 765545"/>
                    <a:gd name="connsiteY5" fmla="*/ 170133 h 404049"/>
                    <a:gd name="connsiteX6" fmla="*/ 603398 w 765545"/>
                    <a:gd name="connsiteY6" fmla="*/ 244561 h 404049"/>
                    <a:gd name="connsiteX7" fmla="*/ 635296 w 765545"/>
                    <a:gd name="connsiteY7" fmla="*/ 313673 h 404049"/>
                    <a:gd name="connsiteX8" fmla="*/ 699091 w 765545"/>
                    <a:gd name="connsiteY8" fmla="*/ 372152 h 404049"/>
                    <a:gd name="connsiteX9" fmla="*/ 765545 w 765545"/>
                    <a:gd name="connsiteY9" fmla="*/ 404049 h 404049"/>
                    <a:gd name="connsiteX10" fmla="*/ 765545 w 765545"/>
                    <a:gd name="connsiteY10" fmla="*/ 404049 h 404049"/>
                    <a:gd name="connsiteX11" fmla="*/ 574159 w 765545"/>
                    <a:gd name="connsiteY11" fmla="*/ 380127 h 404049"/>
                    <a:gd name="connsiteX12" fmla="*/ 441252 w 765545"/>
                    <a:gd name="connsiteY12" fmla="*/ 289749 h 404049"/>
                    <a:gd name="connsiteX13" fmla="*/ 265814 w 765545"/>
                    <a:gd name="connsiteY13" fmla="*/ 127603 h 404049"/>
                    <a:gd name="connsiteX14" fmla="*/ 122275 w 765545"/>
                    <a:gd name="connsiteY14" fmla="*/ 55833 h 404049"/>
                    <a:gd name="connsiteX15" fmla="*/ 0 w 765545"/>
                    <a:gd name="connsiteY15" fmla="*/ 71782 h 404049"/>
                    <a:gd name="connsiteX0" fmla="*/ 0 w 765545"/>
                    <a:gd name="connsiteY0" fmla="*/ 73412 h 405679"/>
                    <a:gd name="connsiteX1" fmla="*/ 132907 w 765545"/>
                    <a:gd name="connsiteY1" fmla="*/ 1642 h 405679"/>
                    <a:gd name="connsiteX2" fmla="*/ 528970 w 765545"/>
                    <a:gd name="connsiteY2" fmla="*/ 137207 h 405679"/>
                    <a:gd name="connsiteX3" fmla="*/ 656561 w 765545"/>
                    <a:gd name="connsiteY3" fmla="*/ 107968 h 405679"/>
                    <a:gd name="connsiteX4" fmla="*/ 616689 w 765545"/>
                    <a:gd name="connsiteY4" fmla="*/ 171763 h 405679"/>
                    <a:gd name="connsiteX5" fmla="*/ 603398 w 765545"/>
                    <a:gd name="connsiteY5" fmla="*/ 246191 h 405679"/>
                    <a:gd name="connsiteX6" fmla="*/ 635296 w 765545"/>
                    <a:gd name="connsiteY6" fmla="*/ 315303 h 405679"/>
                    <a:gd name="connsiteX7" fmla="*/ 699091 w 765545"/>
                    <a:gd name="connsiteY7" fmla="*/ 373782 h 405679"/>
                    <a:gd name="connsiteX8" fmla="*/ 765545 w 765545"/>
                    <a:gd name="connsiteY8" fmla="*/ 405679 h 405679"/>
                    <a:gd name="connsiteX9" fmla="*/ 765545 w 765545"/>
                    <a:gd name="connsiteY9" fmla="*/ 405679 h 405679"/>
                    <a:gd name="connsiteX10" fmla="*/ 574159 w 765545"/>
                    <a:gd name="connsiteY10" fmla="*/ 381757 h 405679"/>
                    <a:gd name="connsiteX11" fmla="*/ 441252 w 765545"/>
                    <a:gd name="connsiteY11" fmla="*/ 291379 h 405679"/>
                    <a:gd name="connsiteX12" fmla="*/ 265814 w 765545"/>
                    <a:gd name="connsiteY12" fmla="*/ 129233 h 405679"/>
                    <a:gd name="connsiteX13" fmla="*/ 122275 w 765545"/>
                    <a:gd name="connsiteY13" fmla="*/ 57463 h 405679"/>
                    <a:gd name="connsiteX14" fmla="*/ 0 w 765545"/>
                    <a:gd name="connsiteY14" fmla="*/ 73412 h 405679"/>
                    <a:gd name="connsiteX0" fmla="*/ 0 w 765545"/>
                    <a:gd name="connsiteY0" fmla="*/ 65724 h 397991"/>
                    <a:gd name="connsiteX1" fmla="*/ 183411 w 765545"/>
                    <a:gd name="connsiteY1" fmla="*/ 1929 h 397991"/>
                    <a:gd name="connsiteX2" fmla="*/ 528970 w 765545"/>
                    <a:gd name="connsiteY2" fmla="*/ 129519 h 397991"/>
                    <a:gd name="connsiteX3" fmla="*/ 656561 w 765545"/>
                    <a:gd name="connsiteY3" fmla="*/ 100280 h 397991"/>
                    <a:gd name="connsiteX4" fmla="*/ 616689 w 765545"/>
                    <a:gd name="connsiteY4" fmla="*/ 164075 h 397991"/>
                    <a:gd name="connsiteX5" fmla="*/ 603398 w 765545"/>
                    <a:gd name="connsiteY5" fmla="*/ 238503 h 397991"/>
                    <a:gd name="connsiteX6" fmla="*/ 635296 w 765545"/>
                    <a:gd name="connsiteY6" fmla="*/ 307615 h 397991"/>
                    <a:gd name="connsiteX7" fmla="*/ 699091 w 765545"/>
                    <a:gd name="connsiteY7" fmla="*/ 366094 h 397991"/>
                    <a:gd name="connsiteX8" fmla="*/ 765545 w 765545"/>
                    <a:gd name="connsiteY8" fmla="*/ 397991 h 397991"/>
                    <a:gd name="connsiteX9" fmla="*/ 765545 w 765545"/>
                    <a:gd name="connsiteY9" fmla="*/ 397991 h 397991"/>
                    <a:gd name="connsiteX10" fmla="*/ 574159 w 765545"/>
                    <a:gd name="connsiteY10" fmla="*/ 374069 h 397991"/>
                    <a:gd name="connsiteX11" fmla="*/ 441252 w 765545"/>
                    <a:gd name="connsiteY11" fmla="*/ 283691 h 397991"/>
                    <a:gd name="connsiteX12" fmla="*/ 265814 w 765545"/>
                    <a:gd name="connsiteY12" fmla="*/ 121545 h 397991"/>
                    <a:gd name="connsiteX13" fmla="*/ 122275 w 765545"/>
                    <a:gd name="connsiteY13" fmla="*/ 49775 h 397991"/>
                    <a:gd name="connsiteX14" fmla="*/ 0 w 765545"/>
                    <a:gd name="connsiteY14" fmla="*/ 65724 h 397991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600 h 397867"/>
                    <a:gd name="connsiteX1" fmla="*/ 183411 w 765545"/>
                    <a:gd name="connsiteY1" fmla="*/ 1805 h 397867"/>
                    <a:gd name="connsiteX2" fmla="*/ 491756 w 765545"/>
                    <a:gd name="connsiteY2" fmla="*/ 126737 h 397867"/>
                    <a:gd name="connsiteX3" fmla="*/ 656561 w 765545"/>
                    <a:gd name="connsiteY3" fmla="*/ 100156 h 397867"/>
                    <a:gd name="connsiteX4" fmla="*/ 616689 w 765545"/>
                    <a:gd name="connsiteY4" fmla="*/ 163951 h 397867"/>
                    <a:gd name="connsiteX5" fmla="*/ 603398 w 765545"/>
                    <a:gd name="connsiteY5" fmla="*/ 238379 h 397867"/>
                    <a:gd name="connsiteX6" fmla="*/ 635296 w 765545"/>
                    <a:gd name="connsiteY6" fmla="*/ 307491 h 397867"/>
                    <a:gd name="connsiteX7" fmla="*/ 699091 w 765545"/>
                    <a:gd name="connsiteY7" fmla="*/ 365970 h 397867"/>
                    <a:gd name="connsiteX8" fmla="*/ 765545 w 765545"/>
                    <a:gd name="connsiteY8" fmla="*/ 397867 h 397867"/>
                    <a:gd name="connsiteX9" fmla="*/ 765545 w 765545"/>
                    <a:gd name="connsiteY9" fmla="*/ 397867 h 397867"/>
                    <a:gd name="connsiteX10" fmla="*/ 574159 w 765545"/>
                    <a:gd name="connsiteY10" fmla="*/ 373945 h 397867"/>
                    <a:gd name="connsiteX11" fmla="*/ 441252 w 765545"/>
                    <a:gd name="connsiteY11" fmla="*/ 283567 h 397867"/>
                    <a:gd name="connsiteX12" fmla="*/ 265814 w 765545"/>
                    <a:gd name="connsiteY12" fmla="*/ 121421 h 397867"/>
                    <a:gd name="connsiteX13" fmla="*/ 122275 w 765545"/>
                    <a:gd name="connsiteY13" fmla="*/ 49651 h 397867"/>
                    <a:gd name="connsiteX14" fmla="*/ 0 w 765545"/>
                    <a:gd name="connsiteY14" fmla="*/ 65600 h 397867"/>
                    <a:gd name="connsiteX0" fmla="*/ 0 w 765545"/>
                    <a:gd name="connsiteY0" fmla="*/ 65850 h 398117"/>
                    <a:gd name="connsiteX1" fmla="*/ 183411 w 765545"/>
                    <a:gd name="connsiteY1" fmla="*/ 2055 h 398117"/>
                    <a:gd name="connsiteX2" fmla="*/ 481123 w 765545"/>
                    <a:gd name="connsiteY2" fmla="*/ 132303 h 398117"/>
                    <a:gd name="connsiteX3" fmla="*/ 656561 w 765545"/>
                    <a:gd name="connsiteY3" fmla="*/ 100406 h 398117"/>
                    <a:gd name="connsiteX4" fmla="*/ 616689 w 765545"/>
                    <a:gd name="connsiteY4" fmla="*/ 164201 h 398117"/>
                    <a:gd name="connsiteX5" fmla="*/ 603398 w 765545"/>
                    <a:gd name="connsiteY5" fmla="*/ 238629 h 398117"/>
                    <a:gd name="connsiteX6" fmla="*/ 635296 w 765545"/>
                    <a:gd name="connsiteY6" fmla="*/ 307741 h 398117"/>
                    <a:gd name="connsiteX7" fmla="*/ 699091 w 765545"/>
                    <a:gd name="connsiteY7" fmla="*/ 366220 h 398117"/>
                    <a:gd name="connsiteX8" fmla="*/ 765545 w 765545"/>
                    <a:gd name="connsiteY8" fmla="*/ 398117 h 398117"/>
                    <a:gd name="connsiteX9" fmla="*/ 765545 w 765545"/>
                    <a:gd name="connsiteY9" fmla="*/ 398117 h 398117"/>
                    <a:gd name="connsiteX10" fmla="*/ 574159 w 765545"/>
                    <a:gd name="connsiteY10" fmla="*/ 374195 h 398117"/>
                    <a:gd name="connsiteX11" fmla="*/ 441252 w 765545"/>
                    <a:gd name="connsiteY11" fmla="*/ 283817 h 398117"/>
                    <a:gd name="connsiteX12" fmla="*/ 265814 w 765545"/>
                    <a:gd name="connsiteY12" fmla="*/ 121671 h 398117"/>
                    <a:gd name="connsiteX13" fmla="*/ 122275 w 765545"/>
                    <a:gd name="connsiteY13" fmla="*/ 49901 h 398117"/>
                    <a:gd name="connsiteX14" fmla="*/ 0 w 765545"/>
                    <a:gd name="connsiteY14" fmla="*/ 65850 h 398117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74159 w 765545"/>
                    <a:gd name="connsiteY10" fmla="*/ 373584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5552 w 765545"/>
                    <a:gd name="connsiteY10" fmla="*/ 357635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5296 w 765545"/>
                    <a:gd name="connsiteY6" fmla="*/ 307130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9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1372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84216 h 397506"/>
                    <a:gd name="connsiteX11" fmla="*/ 441252 w 765545"/>
                    <a:gd name="connsiteY11" fmla="*/ 283206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400190"/>
                    <a:gd name="connsiteX1" fmla="*/ 183411 w 765545"/>
                    <a:gd name="connsiteY1" fmla="*/ 1444 h 400190"/>
                    <a:gd name="connsiteX2" fmla="*/ 491756 w 765545"/>
                    <a:gd name="connsiteY2" fmla="*/ 118401 h 400190"/>
                    <a:gd name="connsiteX3" fmla="*/ 656561 w 765545"/>
                    <a:gd name="connsiteY3" fmla="*/ 99795 h 400190"/>
                    <a:gd name="connsiteX4" fmla="*/ 616688 w 765545"/>
                    <a:gd name="connsiteY4" fmla="*/ 163590 h 400190"/>
                    <a:gd name="connsiteX5" fmla="*/ 603398 w 765545"/>
                    <a:gd name="connsiteY5" fmla="*/ 238018 h 400190"/>
                    <a:gd name="connsiteX6" fmla="*/ 632638 w 765545"/>
                    <a:gd name="connsiteY6" fmla="*/ 312446 h 400190"/>
                    <a:gd name="connsiteX7" fmla="*/ 699091 w 765545"/>
                    <a:gd name="connsiteY7" fmla="*/ 365609 h 400190"/>
                    <a:gd name="connsiteX8" fmla="*/ 765545 w 765545"/>
                    <a:gd name="connsiteY8" fmla="*/ 397506 h 400190"/>
                    <a:gd name="connsiteX9" fmla="*/ 765545 w 765545"/>
                    <a:gd name="connsiteY9" fmla="*/ 397506 h 400190"/>
                    <a:gd name="connsiteX10" fmla="*/ 595424 w 765545"/>
                    <a:gd name="connsiteY10" fmla="*/ 384216 h 400190"/>
                    <a:gd name="connsiteX11" fmla="*/ 390747 w 765545"/>
                    <a:gd name="connsiteY11" fmla="*/ 235359 h 400190"/>
                    <a:gd name="connsiteX12" fmla="*/ 265814 w 765545"/>
                    <a:gd name="connsiteY12" fmla="*/ 121060 h 400190"/>
                    <a:gd name="connsiteX13" fmla="*/ 122275 w 765545"/>
                    <a:gd name="connsiteY13" fmla="*/ 49290 h 400190"/>
                    <a:gd name="connsiteX14" fmla="*/ 0 w 765545"/>
                    <a:gd name="connsiteY14" fmla="*/ 65239 h 400190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390747 w 765545"/>
                    <a:gd name="connsiteY11" fmla="*/ 235359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58210 w 765545"/>
                    <a:gd name="connsiteY10" fmla="*/ 368267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34287 w 765545"/>
                    <a:gd name="connsiteY10" fmla="*/ 349660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265814 w 765545"/>
                    <a:gd name="connsiteY11" fmla="*/ 121060 h 397506"/>
                    <a:gd name="connsiteX12" fmla="*/ 122275 w 765545"/>
                    <a:gd name="connsiteY12" fmla="*/ 49290 h 397506"/>
                    <a:gd name="connsiteX13" fmla="*/ 0 w 765545"/>
                    <a:gd name="connsiteY13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20701 w 765545"/>
                    <a:gd name="connsiteY11" fmla="*/ 240318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  <a:gd name="connsiteX0" fmla="*/ 0 w 765545"/>
                    <a:gd name="connsiteY0" fmla="*/ 65239 h 397506"/>
                    <a:gd name="connsiteX1" fmla="*/ 183411 w 765545"/>
                    <a:gd name="connsiteY1" fmla="*/ 1444 h 397506"/>
                    <a:gd name="connsiteX2" fmla="*/ 491756 w 765545"/>
                    <a:gd name="connsiteY2" fmla="*/ 118401 h 397506"/>
                    <a:gd name="connsiteX3" fmla="*/ 656561 w 765545"/>
                    <a:gd name="connsiteY3" fmla="*/ 99795 h 397506"/>
                    <a:gd name="connsiteX4" fmla="*/ 616688 w 765545"/>
                    <a:gd name="connsiteY4" fmla="*/ 163590 h 397506"/>
                    <a:gd name="connsiteX5" fmla="*/ 603398 w 765545"/>
                    <a:gd name="connsiteY5" fmla="*/ 238018 h 397506"/>
                    <a:gd name="connsiteX6" fmla="*/ 632638 w 765545"/>
                    <a:gd name="connsiteY6" fmla="*/ 312446 h 397506"/>
                    <a:gd name="connsiteX7" fmla="*/ 699091 w 765545"/>
                    <a:gd name="connsiteY7" fmla="*/ 365609 h 397506"/>
                    <a:gd name="connsiteX8" fmla="*/ 765545 w 765545"/>
                    <a:gd name="connsiteY8" fmla="*/ 397506 h 397506"/>
                    <a:gd name="connsiteX9" fmla="*/ 765545 w 765545"/>
                    <a:gd name="connsiteY9" fmla="*/ 397506 h 397506"/>
                    <a:gd name="connsiteX10" fmla="*/ 595424 w 765545"/>
                    <a:gd name="connsiteY10" fmla="*/ 373584 h 397506"/>
                    <a:gd name="connsiteX11" fmla="*/ 444624 w 765545"/>
                    <a:gd name="connsiteY11" fmla="*/ 274874 h 397506"/>
                    <a:gd name="connsiteX12" fmla="*/ 265814 w 765545"/>
                    <a:gd name="connsiteY12" fmla="*/ 121060 h 397506"/>
                    <a:gd name="connsiteX13" fmla="*/ 122275 w 765545"/>
                    <a:gd name="connsiteY13" fmla="*/ 49290 h 397506"/>
                    <a:gd name="connsiteX14" fmla="*/ 0 w 765545"/>
                    <a:gd name="connsiteY14" fmla="*/ 65239 h 397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765545" h="397506">
                      <a:moveTo>
                        <a:pt x="0" y="65239"/>
                      </a:moveTo>
                      <a:cubicBezTo>
                        <a:pt x="31455" y="25810"/>
                        <a:pt x="101452" y="-7416"/>
                        <a:pt x="183411" y="1444"/>
                      </a:cubicBezTo>
                      <a:cubicBezTo>
                        <a:pt x="265370" y="10304"/>
                        <a:pt x="412898" y="102009"/>
                        <a:pt x="491756" y="118401"/>
                      </a:cubicBezTo>
                      <a:cubicBezTo>
                        <a:pt x="570614" y="134793"/>
                        <a:pt x="602069" y="120617"/>
                        <a:pt x="656561" y="99795"/>
                      </a:cubicBezTo>
                      <a:cubicBezTo>
                        <a:pt x="615361" y="150742"/>
                        <a:pt x="625548" y="140553"/>
                        <a:pt x="616688" y="163590"/>
                      </a:cubicBezTo>
                      <a:cubicBezTo>
                        <a:pt x="607828" y="186627"/>
                        <a:pt x="600740" y="213209"/>
                        <a:pt x="603398" y="238018"/>
                      </a:cubicBezTo>
                      <a:cubicBezTo>
                        <a:pt x="606056" y="262827"/>
                        <a:pt x="616689" y="291181"/>
                        <a:pt x="632638" y="312446"/>
                      </a:cubicBezTo>
                      <a:cubicBezTo>
                        <a:pt x="648587" y="333711"/>
                        <a:pt x="676940" y="351432"/>
                        <a:pt x="699091" y="365609"/>
                      </a:cubicBezTo>
                      <a:cubicBezTo>
                        <a:pt x="721242" y="379786"/>
                        <a:pt x="765545" y="397506"/>
                        <a:pt x="765545" y="397506"/>
                      </a:cubicBezTo>
                      <a:lnTo>
                        <a:pt x="765545" y="397506"/>
                      </a:lnTo>
                      <a:cubicBezTo>
                        <a:pt x="737192" y="393519"/>
                        <a:pt x="648911" y="394023"/>
                        <a:pt x="595424" y="373584"/>
                      </a:cubicBezTo>
                      <a:cubicBezTo>
                        <a:pt x="541937" y="353145"/>
                        <a:pt x="499559" y="316961"/>
                        <a:pt x="444624" y="274874"/>
                      </a:cubicBezTo>
                      <a:cubicBezTo>
                        <a:pt x="389689" y="232787"/>
                        <a:pt x="319539" y="158657"/>
                        <a:pt x="265814" y="121060"/>
                      </a:cubicBezTo>
                      <a:cubicBezTo>
                        <a:pt x="212089" y="83463"/>
                        <a:pt x="183474" y="58629"/>
                        <a:pt x="122275" y="49290"/>
                      </a:cubicBezTo>
                      <a:cubicBezTo>
                        <a:pt x="91605" y="44610"/>
                        <a:pt x="85504" y="43530"/>
                        <a:pt x="0" y="65239"/>
                      </a:cubicBezTo>
                      <a:close/>
                    </a:path>
                  </a:pathLst>
                </a:cu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3" name="Ellipse 22"/>
                <p:cNvSpPr/>
                <p:nvPr/>
              </p:nvSpPr>
              <p:spPr>
                <a:xfrm>
                  <a:off x="6016211" y="4001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4" name="Ellipse 23"/>
                <p:cNvSpPr/>
                <p:nvPr/>
              </p:nvSpPr>
              <p:spPr>
                <a:xfrm>
                  <a:off x="6335531" y="4037754"/>
                  <a:ext cx="216000" cy="180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5" name="Ellipse 24"/>
                <p:cNvSpPr/>
                <p:nvPr/>
              </p:nvSpPr>
              <p:spPr>
                <a:xfrm>
                  <a:off x="3629395" y="4001754"/>
                  <a:ext cx="288000" cy="252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26" name="Ellipse 25"/>
                <p:cNvSpPr/>
                <p:nvPr/>
              </p:nvSpPr>
              <p:spPr>
                <a:xfrm>
                  <a:off x="3382075" y="4033403"/>
                  <a:ext cx="216000" cy="180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0" name="Groupe 37"/>
              <p:cNvGrpSpPr/>
              <p:nvPr/>
            </p:nvGrpSpPr>
            <p:grpSpPr>
              <a:xfrm>
                <a:off x="5944562" y="712487"/>
                <a:ext cx="1671460" cy="144000"/>
                <a:chOff x="5951001" y="712487"/>
                <a:chExt cx="1671460" cy="144000"/>
              </a:xfrm>
              <a:grpFill/>
            </p:grpSpPr>
            <p:sp>
              <p:nvSpPr>
                <p:cNvPr id="15" name="Rectangle 14"/>
                <p:cNvSpPr/>
                <p:nvPr/>
              </p:nvSpPr>
              <p:spPr>
                <a:xfrm>
                  <a:off x="6066733" y="766486"/>
                  <a:ext cx="1439999" cy="4969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6" name="Ellipse 15"/>
                <p:cNvSpPr/>
                <p:nvPr/>
              </p:nvSpPr>
              <p:spPr>
                <a:xfrm>
                  <a:off x="5951001" y="730487"/>
                  <a:ext cx="144000" cy="108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7" name="Losange 16"/>
                <p:cNvSpPr/>
                <p:nvPr/>
              </p:nvSpPr>
              <p:spPr>
                <a:xfrm>
                  <a:off x="7478461" y="712487"/>
                  <a:ext cx="144000" cy="144000"/>
                </a:xfrm>
                <a:prstGeom prst="diamon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1" name="Groupe 38"/>
              <p:cNvGrpSpPr/>
              <p:nvPr/>
            </p:nvGrpSpPr>
            <p:grpSpPr>
              <a:xfrm flipH="1">
                <a:off x="985287" y="712487"/>
                <a:ext cx="1671460" cy="144000"/>
                <a:chOff x="5951001" y="712487"/>
                <a:chExt cx="1671460" cy="144000"/>
              </a:xfrm>
              <a:grpFill/>
            </p:grpSpPr>
            <p:sp>
              <p:nvSpPr>
                <p:cNvPr id="12" name="Rectangle 11"/>
                <p:cNvSpPr/>
                <p:nvPr/>
              </p:nvSpPr>
              <p:spPr>
                <a:xfrm>
                  <a:off x="6066733" y="766486"/>
                  <a:ext cx="1439999" cy="4969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3" name="Ellipse 12"/>
                <p:cNvSpPr/>
                <p:nvPr/>
              </p:nvSpPr>
              <p:spPr>
                <a:xfrm>
                  <a:off x="5951001" y="730487"/>
                  <a:ext cx="144000" cy="10800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4" name="Losange 13"/>
                <p:cNvSpPr/>
                <p:nvPr/>
              </p:nvSpPr>
              <p:spPr>
                <a:xfrm>
                  <a:off x="7478461" y="712487"/>
                  <a:ext cx="144000" cy="144000"/>
                </a:xfrm>
                <a:prstGeom prst="diamond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400"/>
                  <a:endParaRPr lang="fr-FR" sz="1800">
                    <a:solidFill>
                      <a:prstClr val="white"/>
                    </a:solidFill>
                  </a:endParaRPr>
                </a:p>
              </p:txBody>
            </p:sp>
          </p:grpSp>
        </p:grpSp>
      </p:grpSp>
      <p:graphicFrame>
        <p:nvGraphicFramePr>
          <p:cNvPr id="36" name="Tableau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827709604"/>
              </p:ext>
            </p:extLst>
          </p:nvPr>
        </p:nvGraphicFramePr>
        <p:xfrm>
          <a:off x="83128" y="1271857"/>
          <a:ext cx="7065818" cy="89919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6657"/>
                <a:gridCol w="4114493"/>
                <a:gridCol w="677069"/>
                <a:gridCol w="503461"/>
                <a:gridCol w="807275"/>
                <a:gridCol w="546863"/>
              </a:tblGrid>
              <a:tr h="416555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0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التوقيع</a:t>
                      </a:r>
                      <a:endParaRPr lang="fr-FR" sz="10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vert="vert27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مراحل</a:t>
                      </a:r>
                      <a:r>
                        <a:rPr lang="ar-MA" sz="1600" b="1" kern="1200" baseline="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 الدرس والمحتوى </a:t>
                      </a:r>
                      <a:r>
                        <a:rPr lang="ar-MA" sz="1600" b="1" kern="1200" baseline="0" dirty="0" err="1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الديداكتيكي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عنوان الدرس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300" b="1" dirty="0">
                          <a:solidFill>
                            <a:srgbClr val="C00000"/>
                          </a:solidFill>
                          <a:latin typeface="Calibri"/>
                          <a:ea typeface="Calibri"/>
                          <a:cs typeface="Traditional Arabic" pitchFamily="2" charset="-78"/>
                        </a:rPr>
                        <a:t>الفوج</a:t>
                      </a:r>
                      <a:endParaRPr lang="fr-FR" sz="1100" b="1" dirty="0">
                        <a:solidFill>
                          <a:srgbClr val="C00000"/>
                        </a:solidFill>
                        <a:latin typeface="Calibri"/>
                        <a:ea typeface="Calibri"/>
                        <a:cs typeface="Traditional Arabic" pitchFamily="2" charset="-78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التوقيت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600" b="1" kern="1200" dirty="0" smtClean="0">
                          <a:solidFill>
                            <a:srgbClr val="C00000"/>
                          </a:solidFill>
                          <a:cs typeface="Traditional Arabic" pitchFamily="2" charset="-78"/>
                        </a:rPr>
                        <a:t>التاريخ</a:t>
                      </a:r>
                      <a:endParaRPr lang="fr-FR" sz="1600" b="1" kern="1200" dirty="0">
                        <a:solidFill>
                          <a:srgbClr val="C00000"/>
                        </a:solidFill>
                        <a:latin typeface="+mn-lt"/>
                        <a:ea typeface="+mn-ea"/>
                        <a:cs typeface="Traditional Arabic" pitchFamily="2" charset="-78"/>
                      </a:endParaRPr>
                    </a:p>
                  </a:txBody>
                  <a:tcPr marL="36000" marR="36000" marT="36000" marB="36000" anchor="ctr"/>
                </a:tc>
              </a:tr>
              <a:tr h="7079583">
                <a:tc>
                  <a:txBody>
                    <a:bodyPr/>
                    <a:lstStyle/>
                    <a:p>
                      <a:pPr algn="ctr" rtl="1"/>
                      <a:endParaRPr lang="fr-FR" sz="800" dirty="0"/>
                    </a:p>
                  </a:txBody>
                  <a:tcPr marL="0" marR="36000" marT="36000" marB="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</a:t>
                      </a:r>
                    </a:p>
                  </a:txBody>
                  <a:tcPr marL="0" marR="36000" marT="36000" marB="36000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800" b="1" kern="120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MA" sz="2800" b="1" kern="1200" dirty="0" smtClean="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+mn-cs"/>
                        </a:rPr>
                        <a:t>خطاب السرد والوصف: التدريب على كتابة اليوميات </a:t>
                      </a:r>
                      <a:endParaRPr lang="ar-MA" sz="800" dirty="0" smtClean="0">
                        <a:solidFill>
                          <a:srgbClr val="C00000"/>
                        </a:solidFill>
                      </a:endParaRPr>
                    </a:p>
                  </a:txBody>
                  <a:tcPr marL="0" marR="36000" marT="36000" marB="36000" vert="vert27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800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 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800" dirty="0"/>
                    </a:p>
                  </a:txBody>
                  <a:tcPr marL="0" marR="3600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6660">
                <a:tc gridSpan="6">
                  <a:txBody>
                    <a:bodyPr/>
                    <a:lstStyle/>
                    <a:p>
                      <a:pPr algn="r" rtl="1"/>
                      <a:r>
                        <a:rPr lang="ar-MA" sz="1100" b="1" dirty="0" err="1" smtClean="0"/>
                        <a:t>ملاحظات: </a:t>
                      </a:r>
                      <a:r>
                        <a:rPr lang="ar-MA" sz="1100" b="1" dirty="0" smtClean="0"/>
          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          </a:r>
                      <a:endParaRPr lang="fr-FR" sz="1100" b="1" dirty="0"/>
                    </a:p>
                  </a:txBody>
                  <a:tcPr marL="0" marR="36000" marT="36000" marB="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MA" sz="800" dirty="0" smtClean="0"/>
                    </a:p>
                  </a:txBody>
                  <a:tcPr marL="0" marR="36000" marT="36000" marB="36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dirty="0"/>
                    </a:p>
                  </a:txBody>
                  <a:tcPr marL="0" marR="3600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800" dirty="0"/>
                    </a:p>
                  </a:txBody>
                  <a:tcPr marL="36000" marR="0" marT="36000" marB="3600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</a:tr>
            </a:tbl>
          </a:graphicData>
        </a:graphic>
      </p:graphicFrame>
      <p:sp>
        <p:nvSpPr>
          <p:cNvPr id="37" name="Rectangle 36"/>
          <p:cNvSpPr/>
          <p:nvPr/>
        </p:nvSpPr>
        <p:spPr>
          <a:xfrm>
            <a:off x="7232073" y="0"/>
            <a:ext cx="329190" cy="10693399"/>
          </a:xfrm>
          <a:prstGeom prst="rect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prstClr val="white"/>
              </a:solidFill>
            </a:endParaRPr>
          </a:p>
        </p:txBody>
      </p:sp>
      <p:grpSp>
        <p:nvGrpSpPr>
          <p:cNvPr id="43" name="Groupe 42"/>
          <p:cNvGrpSpPr/>
          <p:nvPr/>
        </p:nvGrpSpPr>
        <p:grpSpPr>
          <a:xfrm>
            <a:off x="1" y="9426628"/>
            <a:ext cx="7148944" cy="1266769"/>
            <a:chOff x="777048" y="9201150"/>
            <a:chExt cx="6036777" cy="1524559"/>
          </a:xfrm>
        </p:grpSpPr>
        <p:sp>
          <p:nvSpPr>
            <p:cNvPr id="44" name="Rectangle 43"/>
            <p:cNvSpPr/>
            <p:nvPr/>
          </p:nvSpPr>
          <p:spPr>
            <a:xfrm>
              <a:off x="3933825" y="9229724"/>
              <a:ext cx="2880000" cy="149598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 defTabSz="914400" rtl="1"/>
              <a:endParaRPr lang="fr-FR" sz="1600" u="sng" dirty="0">
                <a:solidFill>
                  <a:srgbClr val="C00000"/>
                </a:solidFill>
                <a:latin typeface="A Thuluth" pitchFamily="2" charset="-78"/>
                <a:cs typeface="AGA Abasan Regular" pitchFamily="2" charset="-78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>
              <a:off x="777048" y="9229725"/>
              <a:ext cx="3036400" cy="149598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 defTabSz="914400" rtl="1"/>
              <a:endParaRPr lang="fr-FR" sz="1600" u="sng" dirty="0">
                <a:solidFill>
                  <a:srgbClr val="2212F6"/>
                </a:solidFill>
                <a:latin typeface="A Thuluth" pitchFamily="2" charset="-78"/>
                <a:cs typeface="AGA Abasan Regular" pitchFamily="2" charset="-78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>
              <a:off x="3790950" y="9201150"/>
              <a:ext cx="171450" cy="1333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7" name="Connecteur droit 46"/>
            <p:cNvCxnSpPr/>
            <p:nvPr/>
          </p:nvCxnSpPr>
          <p:spPr>
            <a:xfrm>
              <a:off x="3876675" y="9248775"/>
              <a:ext cx="0" cy="122400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ZoneTexte 47"/>
          <p:cNvSpPr txBox="1"/>
          <p:nvPr/>
        </p:nvSpPr>
        <p:spPr>
          <a:xfrm>
            <a:off x="914400" y="9493134"/>
            <a:ext cx="2775119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SA" b="1" dirty="0" smtClean="0"/>
              <a:t>خاتم وتوقيع </a:t>
            </a:r>
            <a:r>
              <a:rPr lang="ar-MA" b="1" dirty="0" smtClean="0"/>
              <a:t>رئيس المؤسسة</a:t>
            </a:r>
            <a:r>
              <a:rPr lang="ar-SA" b="1" dirty="0" err="1" smtClean="0"/>
              <a:t>:</a:t>
            </a:r>
            <a:endParaRPr lang="fr-FR" dirty="0"/>
          </a:p>
        </p:txBody>
      </p:sp>
      <p:sp>
        <p:nvSpPr>
          <p:cNvPr id="49" name="Rectangle 48"/>
          <p:cNvSpPr/>
          <p:nvPr/>
        </p:nvSpPr>
        <p:spPr>
          <a:xfrm>
            <a:off x="4639372" y="9478195"/>
            <a:ext cx="2470548" cy="4154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b="1" dirty="0" smtClean="0"/>
              <a:t>خاتم وتوقيع مفتش المادة:</a:t>
            </a:r>
            <a:endParaRPr lang="fr-FR" dirty="0"/>
          </a:p>
        </p:txBody>
      </p:sp>
      <p:grpSp>
        <p:nvGrpSpPr>
          <p:cNvPr id="53" name="Groupe 52"/>
          <p:cNvGrpSpPr/>
          <p:nvPr/>
        </p:nvGrpSpPr>
        <p:grpSpPr>
          <a:xfrm>
            <a:off x="3395721" y="10163176"/>
            <a:ext cx="615169" cy="530225"/>
            <a:chOff x="3380760" y="10153648"/>
            <a:chExt cx="615169" cy="600185"/>
          </a:xfrm>
        </p:grpSpPr>
        <p:sp>
          <p:nvSpPr>
            <p:cNvPr id="54" name="Arrondir un rectangle avec un coin du même côté 1"/>
            <p:cNvSpPr/>
            <p:nvPr/>
          </p:nvSpPr>
          <p:spPr>
            <a:xfrm>
              <a:off x="3380760" y="10153648"/>
              <a:ext cx="615169" cy="600185"/>
            </a:xfrm>
            <a:custGeom>
              <a:avLst/>
              <a:gdLst>
                <a:gd name="connsiteX0" fmla="*/ 271732 w 577970"/>
                <a:gd name="connsiteY0" fmla="*/ 0 h 543464"/>
                <a:gd name="connsiteX1" fmla="*/ 306238 w 577970"/>
                <a:gd name="connsiteY1" fmla="*/ 0 h 543464"/>
                <a:gd name="connsiteX2" fmla="*/ 577970 w 577970"/>
                <a:gd name="connsiteY2" fmla="*/ 271732 h 543464"/>
                <a:gd name="connsiteX3" fmla="*/ 577970 w 577970"/>
                <a:gd name="connsiteY3" fmla="*/ 543464 h 543464"/>
                <a:gd name="connsiteX4" fmla="*/ 577970 w 577970"/>
                <a:gd name="connsiteY4" fmla="*/ 543464 h 543464"/>
                <a:gd name="connsiteX5" fmla="*/ 0 w 577970"/>
                <a:gd name="connsiteY5" fmla="*/ 543464 h 543464"/>
                <a:gd name="connsiteX6" fmla="*/ 0 w 577970"/>
                <a:gd name="connsiteY6" fmla="*/ 543464 h 543464"/>
                <a:gd name="connsiteX7" fmla="*/ 0 w 577970"/>
                <a:gd name="connsiteY7" fmla="*/ 271732 h 543464"/>
                <a:gd name="connsiteX8" fmla="*/ 271732 w 577970"/>
                <a:gd name="connsiteY8" fmla="*/ 0 h 543464"/>
                <a:gd name="connsiteX0" fmla="*/ 0 w 577970"/>
                <a:gd name="connsiteY0" fmla="*/ 543464 h 634904"/>
                <a:gd name="connsiteX1" fmla="*/ 0 w 577970"/>
                <a:gd name="connsiteY1" fmla="*/ 271732 h 634904"/>
                <a:gd name="connsiteX2" fmla="*/ 271732 w 577970"/>
                <a:gd name="connsiteY2" fmla="*/ 0 h 634904"/>
                <a:gd name="connsiteX3" fmla="*/ 306238 w 577970"/>
                <a:gd name="connsiteY3" fmla="*/ 0 h 634904"/>
                <a:gd name="connsiteX4" fmla="*/ 577970 w 577970"/>
                <a:gd name="connsiteY4" fmla="*/ 271732 h 634904"/>
                <a:gd name="connsiteX5" fmla="*/ 577970 w 577970"/>
                <a:gd name="connsiteY5" fmla="*/ 543464 h 634904"/>
                <a:gd name="connsiteX6" fmla="*/ 577970 w 577970"/>
                <a:gd name="connsiteY6" fmla="*/ 543464 h 634904"/>
                <a:gd name="connsiteX7" fmla="*/ 0 w 577970"/>
                <a:gd name="connsiteY7" fmla="*/ 543464 h 634904"/>
                <a:gd name="connsiteX8" fmla="*/ 91440 w 577970"/>
                <a:gd name="connsiteY8" fmla="*/ 634904 h 63490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  <a:gd name="connsiteX7" fmla="*/ 0 w 577970"/>
                <a:gd name="connsiteY7" fmla="*/ 543464 h 543464"/>
                <a:gd name="connsiteX0" fmla="*/ 0 w 577970"/>
                <a:gd name="connsiteY0" fmla="*/ 543464 h 543464"/>
                <a:gd name="connsiteX1" fmla="*/ 0 w 577970"/>
                <a:gd name="connsiteY1" fmla="*/ 271732 h 543464"/>
                <a:gd name="connsiteX2" fmla="*/ 271732 w 577970"/>
                <a:gd name="connsiteY2" fmla="*/ 0 h 543464"/>
                <a:gd name="connsiteX3" fmla="*/ 306238 w 577970"/>
                <a:gd name="connsiteY3" fmla="*/ 0 h 543464"/>
                <a:gd name="connsiteX4" fmla="*/ 577970 w 577970"/>
                <a:gd name="connsiteY4" fmla="*/ 271732 h 543464"/>
                <a:gd name="connsiteX5" fmla="*/ 577970 w 577970"/>
                <a:gd name="connsiteY5" fmla="*/ 543464 h 543464"/>
                <a:gd name="connsiteX6" fmla="*/ 577970 w 577970"/>
                <a:gd name="connsiteY6" fmla="*/ 543464 h 54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970" h="543464">
                  <a:moveTo>
                    <a:pt x="0" y="543464"/>
                  </a:moveTo>
                  <a:lnTo>
                    <a:pt x="0" y="271732"/>
                  </a:lnTo>
                  <a:cubicBezTo>
                    <a:pt x="0" y="121659"/>
                    <a:pt x="121659" y="0"/>
                    <a:pt x="271732" y="0"/>
                  </a:cubicBezTo>
                  <a:lnTo>
                    <a:pt x="306238" y="0"/>
                  </a:lnTo>
                  <a:cubicBezTo>
                    <a:pt x="456311" y="0"/>
                    <a:pt x="577970" y="121659"/>
                    <a:pt x="577970" y="271732"/>
                  </a:cubicBezTo>
                  <a:lnTo>
                    <a:pt x="577970" y="543464"/>
                  </a:lnTo>
                  <a:lnTo>
                    <a:pt x="577970" y="54346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7030A0"/>
              </a:solidFill>
            </a:ln>
            <a:effectLst>
              <a:innerShdw blurRad="76200" dist="50800" dir="16800000">
                <a:prstClr val="black">
                  <a:alpha val="46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08000" rIns="0" rtlCol="0" anchor="ctr"/>
            <a:lstStyle/>
            <a:p>
              <a:pPr algn="ctr" defTabSz="914400"/>
              <a:r>
                <a:rPr lang="fr-FR" sz="1000" dirty="0">
                  <a:solidFill>
                    <a:srgbClr val="7030A0"/>
                  </a:solidFill>
                  <a:latin typeface="Century Schoolbook" pitchFamily="18" charset="0"/>
                </a:rPr>
                <a:t>….…..</a:t>
              </a:r>
              <a:endParaRPr lang="fr-FR" sz="1200" b="1" dirty="0">
                <a:solidFill>
                  <a:srgbClr val="7030A0"/>
                </a:solidFill>
                <a:latin typeface="Century Schoolbook" pitchFamily="18" charset="0"/>
              </a:endParaRPr>
            </a:p>
          </p:txBody>
        </p:sp>
        <p:cxnSp>
          <p:nvCxnSpPr>
            <p:cNvPr id="55" name="Connecteur droit 54"/>
            <p:cNvCxnSpPr>
              <a:stCxn id="54" idx="0"/>
              <a:endCxn id="54" idx="5"/>
            </p:cNvCxnSpPr>
            <p:nvPr/>
          </p:nvCxnSpPr>
          <p:spPr>
            <a:xfrm>
              <a:off x="3380760" y="10753826"/>
              <a:ext cx="615169" cy="0"/>
            </a:xfrm>
            <a:prstGeom prst="line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1" y="0"/>
            <a:ext cx="31172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306258" y="10070757"/>
            <a:ext cx="7255005" cy="622643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sp>
        <p:nvSpPr>
          <p:cNvPr id="25" name="AutoShape 2"/>
          <p:cNvSpPr>
            <a:spLocks noChangeArrowheads="1"/>
          </p:cNvSpPr>
          <p:nvPr/>
        </p:nvSpPr>
        <p:spPr bwMode="auto">
          <a:xfrm>
            <a:off x="1780674" y="2305598"/>
            <a:ext cx="5250747" cy="5654675"/>
          </a:xfrm>
          <a:prstGeom prst="roundRect">
            <a:avLst>
              <a:gd name="adj" fmla="val 16667"/>
            </a:avLst>
          </a:prstGeom>
          <a:ln>
            <a:solidFill>
              <a:srgbClr val="9966FF"/>
            </a:solidFill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22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20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ar-MA" sz="2400" b="1" i="0" u="sng" strike="noStrike" cap="none" normalizeH="0" baseline="0" dirty="0" smtClean="0">
                <a:ln>
                  <a:noFill/>
                </a:ln>
                <a:solidFill>
                  <a:srgbClr val="FF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الحيز الخاص بأفواج السنة الثانية </a:t>
            </a:r>
            <a:r>
              <a:rPr kumimoji="0" lang="ar-MA" sz="2400" b="1" i="0" u="sng" strike="noStrike" cap="none" normalizeH="0" baseline="0" dirty="0" err="1" smtClean="0">
                <a:ln>
                  <a:noFill/>
                </a:ln>
                <a:solidFill>
                  <a:srgbClr val="FF0000"/>
                </a:solidFill>
                <a:effectLst/>
                <a:latin typeface="Calibri" pitchFamily="34" charset="0"/>
                <a:ea typeface="Arial" pitchFamily="34" charset="0"/>
                <a:cs typeface="Andalus" pitchFamily="2" charset="-78"/>
              </a:rPr>
              <a:t>المسندة:</a:t>
            </a:r>
            <a:endParaRPr kumimoji="0" lang="ar-MA" sz="2400" b="1" i="0" u="sng" strike="noStrike" cap="none" normalizeH="0" baseline="0" dirty="0" smtClean="0">
              <a:ln>
                <a:noFill/>
              </a:ln>
              <a:solidFill>
                <a:srgbClr val="FF0000"/>
              </a:solidFill>
              <a:effectLst/>
              <a:latin typeface="Calibri" pitchFamily="34" charset="0"/>
              <a:ea typeface="Arial" pitchFamily="34" charset="0"/>
              <a:cs typeface="Andalus" pitchFamily="2" charset="-78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ar-MA" sz="1600" b="1" i="0" u="sng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1600" b="1" i="0" u="sng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1471613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2400" b="1" i="0" u="sng" strike="noStrike" cap="none" normalizeH="0" baseline="0" dirty="0" smtClean="0">
                <a:ln>
                  <a:noFill/>
                </a:ln>
                <a:solidFill>
                  <a:srgbClr val="984806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المكونات:</a:t>
            </a:r>
            <a:endParaRPr kumimoji="0" lang="fr-FR" sz="2400" b="1" i="0" u="sng" strike="noStrike" cap="none" normalizeH="0" baseline="0" dirty="0" smtClean="0">
              <a:ln>
                <a:noFill/>
              </a:ln>
              <a:solidFill>
                <a:srgbClr val="984806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1471613" lvl="0" indent="0" algn="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22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7030A0"/>
              </a:buClr>
              <a:buSzTx/>
              <a:buFont typeface="Wingdings" pitchFamily="2" charset="2"/>
              <a:buChar char="ü"/>
              <a:tabLst/>
            </a:pP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7030A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 القراءة</a:t>
            </a: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R="2286000" lvl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00B050"/>
              </a:buClr>
              <a:buSzTx/>
              <a:buFont typeface="Wingdings" pitchFamily="2" charset="2"/>
              <a:buChar char="ü"/>
            </a:pP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الدرس </a:t>
            </a:r>
            <a:r>
              <a:rPr kumimoji="0" lang="ar-MA" sz="1400" b="1" i="0" u="none" strike="noStrike" cap="none" normalizeH="0" baseline="0" dirty="0" err="1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اللغوي </a:t>
            </a: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/ التطبيقات</a:t>
            </a:r>
            <a:r>
              <a:rPr kumimoji="0" lang="ar-MA" sz="1400" b="1" i="0" u="none" strike="noStrike" cap="none" normalizeH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</a:t>
            </a:r>
            <a:r>
              <a:rPr kumimoji="0" lang="ar-MA" sz="1400" b="1" i="0" u="none" strike="noStrike" cap="none" normalizeH="0" baseline="0" dirty="0" smtClean="0">
                <a:ln>
                  <a:noFill/>
                </a:ln>
                <a:solidFill>
                  <a:srgbClr val="00B05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الكتابية</a:t>
            </a:r>
            <a:endParaRPr kumimoji="0" lang="fr-FR" sz="1400" b="1" i="0" u="none" strike="noStrike" cap="none" normalizeH="0" baseline="0" dirty="0" smtClean="0">
              <a:ln>
                <a:noFill/>
              </a:ln>
              <a:solidFill>
                <a:srgbClr val="00B05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7030A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1760538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>
                <a:srgbClr val="7030A0"/>
              </a:buClr>
              <a:buSzTx/>
              <a:buFont typeface="Wingdings" pitchFamily="2" charset="2"/>
              <a:buChar char="ü"/>
              <a:tabLst/>
            </a:pP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7030A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 </a:t>
            </a:r>
            <a:r>
              <a:rPr kumimoji="0" lang="ar-MA" sz="1600" b="1" i="0" u="none" strike="noStrike" cap="none" normalizeH="0" baseline="0" dirty="0" smtClean="0">
                <a:ln>
                  <a:noFill/>
                </a:ln>
                <a:solidFill>
                  <a:srgbClr val="C00000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التعبير والإنشاء</a:t>
            </a:r>
            <a:endParaRPr kumimoji="0" lang="fr-FR" sz="1600" b="1" i="0" u="none" strike="noStrike" cap="none" normalizeH="0" baseline="0" dirty="0" smtClean="0">
              <a:ln>
                <a:noFill/>
              </a:ln>
              <a:solidFill>
                <a:srgbClr val="C00000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2286000" lvl="0" indent="0" algn="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endParaRPr kumimoji="0" lang="fr-FR" sz="1800" b="1" i="0" u="sng" strike="noStrike" cap="none" normalizeH="0" baseline="0" dirty="0" smtClean="0">
              <a:ln>
                <a:noFill/>
              </a:ln>
              <a:solidFill>
                <a:srgbClr val="0D0D0D"/>
              </a:solidFill>
              <a:effectLst/>
              <a:latin typeface="Arial" pitchFamily="34" charset="0"/>
              <a:ea typeface="Arial" pitchFamily="34" charset="0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26" name="AutoShape 3"/>
          <p:cNvSpPr>
            <a:spLocks noChangeArrowheads="1"/>
          </p:cNvSpPr>
          <p:nvPr/>
        </p:nvSpPr>
        <p:spPr bwMode="auto">
          <a:xfrm>
            <a:off x="536027" y="3316014"/>
            <a:ext cx="994887" cy="3254375"/>
          </a:xfrm>
          <a:prstGeom prst="flowChartMultidocument">
            <a:avLst/>
          </a:prstGeom>
          <a:solidFill>
            <a:srgbClr val="FFFFFF"/>
          </a:solidFill>
          <a:ln w="31750">
            <a:solidFill>
              <a:srgbClr val="8064A2"/>
            </a:solidFill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000"/>
              </a:spcAft>
              <a:buClrTx/>
              <a:buSzTx/>
              <a:buFontTx/>
              <a:buNone/>
              <a:tabLst/>
            </a:pPr>
            <a:r>
              <a:rPr kumimoji="0" lang="ar-MA" sz="130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ea typeface="Arial" pitchFamily="34" charset="0"/>
                <a:cs typeface="Arial" pitchFamily="34" charset="0"/>
              </a:rPr>
              <a:t>2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pic>
        <p:nvPicPr>
          <p:cNvPr id="27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78372" y="378372"/>
            <a:ext cx="6747642" cy="720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ZoneTexte 36"/>
          <p:cNvSpPr txBox="1"/>
          <p:nvPr/>
        </p:nvSpPr>
        <p:spPr>
          <a:xfrm>
            <a:off x="0" y="1454723"/>
            <a:ext cx="7217923" cy="7440498"/>
          </a:xfrm>
          <a:prstGeom prst="rect">
            <a:avLst/>
          </a:prstGeom>
          <a:ln w="12700">
            <a:noFill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spAutoFit/>
          </a:bodyPr>
          <a:lstStyle/>
          <a:p>
            <a:pPr algn="ctr" rtl="1"/>
            <a:r>
              <a:rPr lang="fr-FR" sz="100" b="1" spc="50" dirty="0" smtClean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Times New Roman" pitchFamily="18" charset="0"/>
                <a:cs typeface="Times New Roman" pitchFamily="18" charset="0"/>
              </a:rPr>
              <a:t>0</a:t>
            </a:r>
            <a:r>
              <a:rPr lang="ar-MA" sz="5400" b="1" spc="100" dirty="0" smtClean="0">
                <a:ln w="9525">
                  <a:solidFill>
                    <a:srgbClr val="2212F6"/>
                  </a:solidFill>
                  <a:prstDash val="solid"/>
                </a:ln>
                <a:solidFill>
                  <a:schemeClr val="accent1">
                    <a:satMod val="280000"/>
                    <a:tint val="100000"/>
                    <a:alpha val="5700"/>
                  </a:schemeClr>
                </a:solidFill>
                <a:effectLst>
                  <a:outerShdw blurRad="25000" dist="20000" dir="16020000" algn="tl">
                    <a:schemeClr val="accent1">
                      <a:satMod val="200000"/>
                      <a:shade val="1000"/>
                      <a:alpha val="60000"/>
                    </a:schemeClr>
                  </a:outerShdw>
                </a:effectLst>
                <a:latin typeface="Ouhod-Bold" pitchFamily="34" charset="-78"/>
                <a:cs typeface="AL-Battar" pitchFamily="2" charset="-78"/>
              </a:rPr>
              <a:t>الجزء الثالث</a:t>
            </a:r>
            <a:r>
              <a:rPr lang="fr-FR" sz="100" b="1" spc="50" dirty="0" smtClean="0">
                <a:ln w="13500">
                  <a:solidFill>
                    <a:schemeClr val="accent1">
                      <a:shade val="2500"/>
                      <a:alpha val="6500"/>
                    </a:schemeClr>
                  </a:solidFill>
                  <a:prstDash val="solid"/>
                </a:ln>
                <a:solidFill>
                  <a:schemeClr val="accent1">
                    <a:tint val="3000"/>
                    <a:alpha val="95000"/>
                  </a:schemeClr>
                </a:solidFill>
                <a:effectLst>
                  <a:innerShdw blurRad="50900" dist="38500" dir="13500000">
                    <a:srgbClr val="000000">
                      <a:alpha val="60000"/>
                    </a:srgbClr>
                  </a:innerShdw>
                </a:effectLst>
                <a:latin typeface="Times New Roman" pitchFamily="18" charset="0"/>
                <a:cs typeface="Times New Roman" pitchFamily="18" charset="0"/>
              </a:rPr>
              <a:t>0</a:t>
            </a:r>
            <a:endParaRPr lang="ar-MA" sz="100" b="1" spc="50" dirty="0" smtClean="0">
              <a:ln w="13500">
                <a:solidFill>
                  <a:schemeClr val="accent1">
                    <a:shade val="2500"/>
                    <a:alpha val="6500"/>
                  </a:schemeClr>
                </a:solidFill>
                <a:prstDash val="solid"/>
              </a:ln>
              <a:solidFill>
                <a:schemeClr val="accent1">
                  <a:tint val="3000"/>
                  <a:alpha val="95000"/>
                </a:schemeClr>
              </a:solidFill>
              <a:effectLst>
                <a:innerShdw blurRad="50900" dist="38500" dir="13500000">
                  <a:srgbClr val="000000">
                    <a:alpha val="60000"/>
                  </a:srgbClr>
                </a:inn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 rtl="1">
              <a:lnSpc>
                <a:spcPct val="250000"/>
              </a:lnSpc>
            </a:pPr>
            <a:r>
              <a:rPr lang="ar-MA" sz="4000" dirty="0" smtClean="0">
                <a:solidFill>
                  <a:srgbClr val="A71993"/>
                </a:solidFill>
                <a:latin typeface="Amiri" pitchFamily="2" charset="-78"/>
                <a:cs typeface="SKR HEAD1 Outlined" pitchFamily="2" charset="-78"/>
              </a:rPr>
              <a:t>-  خاص بالمراقبة المستمرة  -</a:t>
            </a:r>
            <a:endParaRPr lang="ar-MA" sz="4000" dirty="0">
              <a:solidFill>
                <a:srgbClr val="A71993"/>
              </a:solidFill>
              <a:latin typeface="Amiri" pitchFamily="2" charset="-78"/>
              <a:cs typeface="SKR HEAD1 Outlined" pitchFamily="2" charset="-78"/>
            </a:endParaRPr>
          </a:p>
          <a:p>
            <a:pPr algn="ctr" rtl="1"/>
            <a:endParaRPr lang="ar-MA" sz="4400" dirty="0" smtClean="0">
              <a:solidFill>
                <a:srgbClr val="A71993"/>
              </a:solidFill>
              <a:latin typeface="A Thuluth" pitchFamily="2" charset="-78"/>
              <a:cs typeface="A Thuluth" pitchFamily="2" charset="-78"/>
            </a:endParaRPr>
          </a:p>
          <a:p>
            <a:pPr marL="2149475" indent="-360363" algn="r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Fanan" pitchFamily="2" charset="-78"/>
              </a:rPr>
              <a:t>موضوع الفرض؛</a:t>
            </a:r>
          </a:p>
          <a:p>
            <a:pPr marL="2149475" indent="-360363" algn="r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Fanan" pitchFamily="2" charset="-78"/>
              </a:rPr>
              <a:t>عناصر الإجابة؛</a:t>
            </a:r>
          </a:p>
          <a:p>
            <a:pPr marL="2149475" indent="-360363" algn="r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Fanan" pitchFamily="2" charset="-78"/>
              </a:rPr>
              <a:t>موقع السؤال في الإطار المرجعي؛</a:t>
            </a:r>
          </a:p>
          <a:p>
            <a:pPr marL="2149475" indent="-360363" algn="r" rtl="1">
              <a:buClr>
                <a:srgbClr val="FF0000"/>
              </a:buClr>
              <a:buSzPct val="70000"/>
              <a:buFont typeface="Wingdings 3" pitchFamily="18" charset="2"/>
              <a:buChar char=""/>
              <a:tabLst>
                <a:tab pos="1527175" algn="l"/>
              </a:tabLst>
            </a:pPr>
            <a:r>
              <a:rPr lang="ar-MA" sz="2800" dirty="0" smtClean="0">
                <a:solidFill>
                  <a:srgbClr val="008000"/>
                </a:solidFill>
                <a:latin typeface="Ouhod-Bold" panose="020B0803030604020204" pitchFamily="34" charset="-78"/>
                <a:cs typeface="Fanan" pitchFamily="2" charset="-78"/>
              </a:rPr>
              <a:t>تقييم و إحصاء </a:t>
            </a:r>
            <a:r>
              <a:rPr lang="ar-MA" sz="2800" dirty="0">
                <a:solidFill>
                  <a:srgbClr val="008000"/>
                </a:solidFill>
                <a:latin typeface="Ouhod-Bold" panose="020B0803030604020204" pitchFamily="34" charset="-78"/>
                <a:cs typeface="Fanan" pitchFamily="2" charset="-78"/>
              </a:rPr>
              <a:t>نقط الفروض.</a:t>
            </a:r>
          </a:p>
          <a:p>
            <a:pPr algn="ctr" rtl="1">
              <a:lnSpc>
                <a:spcPct val="250000"/>
              </a:lnSpc>
            </a:pPr>
            <a:endParaRPr lang="ar-MA" sz="500" dirty="0" smtClean="0">
              <a:cs typeface="AGA Mashq Regular" pitchFamily="2" charset="-78"/>
            </a:endParaRPr>
          </a:p>
          <a:p>
            <a:pPr algn="ctr" rtl="1">
              <a:lnSpc>
                <a:spcPct val="250000"/>
              </a:lnSpc>
            </a:pPr>
            <a:endParaRPr lang="ar-MA" sz="200" dirty="0">
              <a:cs typeface="AGA Mashq Regular" pitchFamily="2" charset="-78"/>
            </a:endParaRPr>
          </a:p>
          <a:p>
            <a:pPr algn="ctr" rtl="1">
              <a:lnSpc>
                <a:spcPct val="250000"/>
              </a:lnSpc>
            </a:pPr>
            <a:endParaRPr lang="ar-MA" sz="800" dirty="0" smtClean="0">
              <a:cs typeface="AGA Mashq Regular" pitchFamily="2" charset="-78"/>
            </a:endParaRPr>
          </a:p>
          <a:p>
            <a:pPr algn="ctr" rtl="1">
              <a:lnSpc>
                <a:spcPct val="250000"/>
              </a:lnSpc>
            </a:pPr>
            <a:endParaRPr lang="ar-MA" sz="800" dirty="0" smtClean="0">
              <a:cs typeface="AGA Mashq Regular" pitchFamily="2" charset="-78"/>
            </a:endParaRPr>
          </a:p>
          <a:p>
            <a:pPr algn="ctr" rtl="1">
              <a:lnSpc>
                <a:spcPct val="250000"/>
              </a:lnSpc>
            </a:pPr>
            <a:r>
              <a:rPr lang="ar-MA" sz="4400" b="1" spc="50" dirty="0" smtClean="0">
                <a:ln w="12700" cmpd="sng">
                  <a:solidFill>
                    <a:srgbClr val="A71993"/>
                  </a:solidFill>
                  <a:prstDash val="solid"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/>
                <a:cs typeface="MCS Zamzam S_U normal." pitchFamily="2" charset="-78"/>
              </a:rPr>
              <a:t>اللغة العربية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512317" y="1460217"/>
            <a:ext cx="6192000" cy="1367026"/>
            <a:chOff x="512317" y="1403067"/>
            <a:chExt cx="6192000" cy="1367026"/>
          </a:xfrm>
        </p:grpSpPr>
        <p:grpSp>
          <p:nvGrpSpPr>
            <p:cNvPr id="9" name="Groupe 8"/>
            <p:cNvGrpSpPr/>
            <p:nvPr/>
          </p:nvGrpSpPr>
          <p:grpSpPr>
            <a:xfrm>
              <a:off x="512317" y="1403067"/>
              <a:ext cx="6192000" cy="6485"/>
              <a:chOff x="687421" y="1546698"/>
              <a:chExt cx="5869022" cy="6485"/>
            </a:xfrm>
          </p:grpSpPr>
          <p:cxnSp>
            <p:nvCxnSpPr>
              <p:cNvPr id="3" name="Connecteur droit 2"/>
              <p:cNvCxnSpPr/>
              <p:nvPr/>
            </p:nvCxnSpPr>
            <p:spPr>
              <a:xfrm flipH="1">
                <a:off x="5019472" y="1546698"/>
                <a:ext cx="1536971" cy="0"/>
              </a:xfrm>
              <a:prstGeom prst="line">
                <a:avLst/>
              </a:prstGeom>
              <a:ln w="12700">
                <a:solidFill>
                  <a:srgbClr val="0070C0"/>
                </a:solidFill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Connecteur droit 40"/>
              <p:cNvCxnSpPr/>
              <p:nvPr/>
            </p:nvCxnSpPr>
            <p:spPr>
              <a:xfrm>
                <a:off x="687421" y="1553183"/>
                <a:ext cx="1536971" cy="0"/>
              </a:xfrm>
              <a:prstGeom prst="line">
                <a:avLst/>
              </a:prstGeom>
              <a:ln w="12700">
                <a:solidFill>
                  <a:srgbClr val="0070C0"/>
                </a:solidFill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" name="Forme libre 41"/>
            <p:cNvSpPr/>
            <p:nvPr/>
          </p:nvSpPr>
          <p:spPr>
            <a:xfrm>
              <a:off x="5714230" y="1406899"/>
              <a:ext cx="735106" cy="1353670"/>
            </a:xfrm>
            <a:custGeom>
              <a:avLst/>
              <a:gdLst>
                <a:gd name="connsiteX0" fmla="*/ 735106 w 735106"/>
                <a:gd name="connsiteY0" fmla="*/ 0 h 1353670"/>
                <a:gd name="connsiteX1" fmla="*/ 0 w 735106"/>
                <a:gd name="connsiteY1" fmla="*/ 1353670 h 1353670"/>
                <a:gd name="connsiteX2" fmla="*/ 0 w 735106"/>
                <a:gd name="connsiteY2" fmla="*/ 1353670 h 1353670"/>
                <a:gd name="connsiteX3" fmla="*/ 0 w 735106"/>
                <a:gd name="connsiteY3" fmla="*/ 1353670 h 135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106" h="1353670">
                  <a:moveTo>
                    <a:pt x="735106" y="0"/>
                  </a:moveTo>
                  <a:lnTo>
                    <a:pt x="0" y="1353670"/>
                  </a:lnTo>
                  <a:lnTo>
                    <a:pt x="0" y="1353670"/>
                  </a:lnTo>
                  <a:lnTo>
                    <a:pt x="0" y="1353670"/>
                  </a:lnTo>
                </a:path>
              </a:pathLst>
            </a:custGeom>
            <a:ln w="12700">
              <a:solidFill>
                <a:srgbClr val="A71993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61" name="Forme libre 60"/>
            <p:cNvSpPr/>
            <p:nvPr/>
          </p:nvSpPr>
          <p:spPr>
            <a:xfrm flipH="1">
              <a:off x="783419" y="1416423"/>
              <a:ext cx="735106" cy="1353670"/>
            </a:xfrm>
            <a:custGeom>
              <a:avLst/>
              <a:gdLst>
                <a:gd name="connsiteX0" fmla="*/ 735106 w 735106"/>
                <a:gd name="connsiteY0" fmla="*/ 0 h 1353670"/>
                <a:gd name="connsiteX1" fmla="*/ 0 w 735106"/>
                <a:gd name="connsiteY1" fmla="*/ 1353670 h 1353670"/>
                <a:gd name="connsiteX2" fmla="*/ 0 w 735106"/>
                <a:gd name="connsiteY2" fmla="*/ 1353670 h 1353670"/>
                <a:gd name="connsiteX3" fmla="*/ 0 w 735106"/>
                <a:gd name="connsiteY3" fmla="*/ 1353670 h 135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106" h="1353670">
                  <a:moveTo>
                    <a:pt x="735106" y="0"/>
                  </a:moveTo>
                  <a:lnTo>
                    <a:pt x="0" y="1353670"/>
                  </a:lnTo>
                  <a:lnTo>
                    <a:pt x="0" y="1353670"/>
                  </a:lnTo>
                  <a:lnTo>
                    <a:pt x="0" y="1353670"/>
                  </a:lnTo>
                </a:path>
              </a:pathLst>
            </a:custGeom>
            <a:ln w="12700">
              <a:solidFill>
                <a:srgbClr val="A71993"/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pic>
        <p:nvPicPr>
          <p:cNvPr id="38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339414" y="7136573"/>
            <a:ext cx="4591050" cy="490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39" name="Groupe 38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40" name="Rectangle 39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3" name="Connecteur droit 42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e 43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45" name="Rectangle 44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6" name="Connecteur droit 45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e 46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48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59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Organigramme : Processus 59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9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57" name="Forme libre 56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58" name="Forme libre 57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50" name="Rectangle 49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51" name="Connecteur droit 50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Rectangle 51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53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55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56" name="Connecteur droit 55"/>
              <p:cNvCxnSpPr>
                <a:stCxn id="55" idx="0"/>
                <a:endCxn id="55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4" name="Rectangle 53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  <p:pic>
        <p:nvPicPr>
          <p:cNvPr id="30" name="Picture 3" descr="E:\programmes\fonts\IMAGE3\foto2u55-15.png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1523345" y="415208"/>
            <a:ext cx="4591050" cy="490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3341638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/>
          <p:cNvGrpSpPr/>
          <p:nvPr/>
        </p:nvGrpSpPr>
        <p:grpSpPr>
          <a:xfrm>
            <a:off x="430260" y="4100312"/>
            <a:ext cx="6502400" cy="1346196"/>
            <a:chOff x="498247" y="4686454"/>
            <a:chExt cx="6877050" cy="1346196"/>
          </a:xfrm>
        </p:grpSpPr>
        <p:sp>
          <p:nvSpPr>
            <p:cNvPr id="10" name="Rectangle à coins arrondis 9"/>
            <p:cNvSpPr/>
            <p:nvPr/>
          </p:nvSpPr>
          <p:spPr>
            <a:xfrm>
              <a:off x="498247" y="4688830"/>
              <a:ext cx="6877050" cy="1343025"/>
            </a:xfrm>
            <a:prstGeom prst="roundRect">
              <a:avLst>
                <a:gd name="adj" fmla="val 15958"/>
              </a:avLst>
            </a:prstGeom>
            <a:solidFill>
              <a:srgbClr val="F066DC"/>
            </a:solidFill>
            <a:ln w="12700">
              <a:solidFill>
                <a:srgbClr val="A719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1" name="Arrondir un rectangle avec un coin diagonal 10"/>
            <p:cNvSpPr/>
            <p:nvPr/>
          </p:nvSpPr>
          <p:spPr>
            <a:xfrm>
              <a:off x="652201" y="4689625"/>
              <a:ext cx="6572249" cy="1343025"/>
            </a:xfrm>
            <a:prstGeom prst="round2DiagRect">
              <a:avLst>
                <a:gd name="adj1" fmla="val 20922"/>
                <a:gd name="adj2" fmla="val 2723"/>
              </a:avLst>
            </a:prstGeom>
            <a:ln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ar-MA" sz="3200" b="1" dirty="0" err="1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الأسدوس</a:t>
              </a:r>
              <a:r>
                <a:rPr lang="ar-MA" sz="3200" b="1" dirty="0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 الأول</a:t>
              </a:r>
              <a:endParaRPr lang="fr-FR" sz="3200" b="1" dirty="0">
                <a:solidFill>
                  <a:srgbClr val="C00000"/>
                </a:solidFill>
                <a:latin typeface="Segoe UI" pitchFamily="34" charset="0"/>
                <a:cs typeface="Segoe UI" pitchFamily="34" charset="0"/>
              </a:endParaRPr>
            </a:p>
          </p:txBody>
        </p:sp>
        <p:cxnSp>
          <p:nvCxnSpPr>
            <p:cNvPr id="13" name="Connecteur droit 12"/>
            <p:cNvCxnSpPr/>
            <p:nvPr/>
          </p:nvCxnSpPr>
          <p:spPr>
            <a:xfrm flipV="1">
              <a:off x="2700076" y="6029479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Connecteur droit 13"/>
            <p:cNvCxnSpPr/>
            <p:nvPr/>
          </p:nvCxnSpPr>
          <p:spPr>
            <a:xfrm flipV="1">
              <a:off x="2700076" y="4686454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e 4"/>
          <p:cNvGrpSpPr/>
          <p:nvPr/>
        </p:nvGrpSpPr>
        <p:grpSpPr>
          <a:xfrm>
            <a:off x="3273978" y="1004048"/>
            <a:ext cx="1446230" cy="991648"/>
            <a:chOff x="3250532" y="2628217"/>
            <a:chExt cx="1446230" cy="991648"/>
          </a:xfrm>
        </p:grpSpPr>
        <p:sp>
          <p:nvSpPr>
            <p:cNvPr id="25" name="ZoneTexte 4"/>
            <p:cNvSpPr txBox="1"/>
            <p:nvPr/>
          </p:nvSpPr>
          <p:spPr>
            <a:xfrm>
              <a:off x="3250532" y="2773494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grpSp>
          <p:nvGrpSpPr>
            <p:cNvPr id="4" name="Groupe 3"/>
            <p:cNvGrpSpPr/>
            <p:nvPr/>
          </p:nvGrpSpPr>
          <p:grpSpPr>
            <a:xfrm>
              <a:off x="3422837" y="2628217"/>
              <a:ext cx="1080000" cy="846369"/>
              <a:chOff x="3422837" y="2637742"/>
              <a:chExt cx="1080000" cy="846369"/>
            </a:xfrm>
          </p:grpSpPr>
          <p:cxnSp>
            <p:nvCxnSpPr>
              <p:cNvPr id="24" name="Connecteur droit 23"/>
              <p:cNvCxnSpPr/>
              <p:nvPr/>
            </p:nvCxnSpPr>
            <p:spPr>
              <a:xfrm>
                <a:off x="3422837" y="3278823"/>
                <a:ext cx="1080000" cy="0"/>
              </a:xfrm>
              <a:prstGeom prst="line">
                <a:avLst/>
              </a:prstGeom>
              <a:ln w="9525">
                <a:solidFill>
                  <a:srgbClr val="A71993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ZoneTexte 32"/>
              <p:cNvSpPr txBox="1"/>
              <p:nvPr/>
            </p:nvSpPr>
            <p:spPr>
              <a:xfrm>
                <a:off x="3689984" y="2637742"/>
                <a:ext cx="558166" cy="8463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fr-FR" sz="2800" dirty="0" smtClean="0">
                    <a:solidFill>
                      <a:srgbClr val="008000"/>
                    </a:solidFill>
                    <a:latin typeface="Cirkledingz"/>
                    <a:sym typeface="Wingdings 2"/>
                  </a:rPr>
                  <a:t>W</a:t>
                </a:r>
                <a:endParaRPr lang="fr-FR" sz="2800" dirty="0">
                  <a:solidFill>
                    <a:srgbClr val="008000"/>
                  </a:solidFill>
                </a:endParaRPr>
              </a:p>
            </p:txBody>
          </p:sp>
        </p:grpSp>
      </p:grpSp>
      <p:grpSp>
        <p:nvGrpSpPr>
          <p:cNvPr id="3" name="Groupe 2"/>
          <p:cNvGrpSpPr/>
          <p:nvPr/>
        </p:nvGrpSpPr>
        <p:grpSpPr>
          <a:xfrm>
            <a:off x="3406106" y="7924369"/>
            <a:ext cx="1446230" cy="968956"/>
            <a:chOff x="3202907" y="8203619"/>
            <a:chExt cx="1446230" cy="968956"/>
          </a:xfrm>
        </p:grpSpPr>
        <p:cxnSp>
          <p:nvCxnSpPr>
            <p:cNvPr id="20" name="Connecteur droit 19"/>
            <p:cNvCxnSpPr/>
            <p:nvPr/>
          </p:nvCxnSpPr>
          <p:spPr>
            <a:xfrm rot="10800000">
              <a:off x="3387307" y="8550373"/>
              <a:ext cx="1080000" cy="0"/>
            </a:xfrm>
            <a:prstGeom prst="line">
              <a:avLst/>
            </a:prstGeom>
            <a:ln w="9525">
              <a:solidFill>
                <a:srgbClr val="A71993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ZoneTexte 4"/>
            <p:cNvSpPr txBox="1"/>
            <p:nvPr/>
          </p:nvSpPr>
          <p:spPr>
            <a:xfrm rot="10800000">
              <a:off x="3202907" y="8203619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sp>
          <p:nvSpPr>
            <p:cNvPr id="22" name="ZoneTexte 32"/>
            <p:cNvSpPr txBox="1"/>
            <p:nvPr/>
          </p:nvSpPr>
          <p:spPr>
            <a:xfrm rot="10800000">
              <a:off x="3641994" y="8326206"/>
              <a:ext cx="558166" cy="846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sz="2800" dirty="0" smtClean="0">
                  <a:solidFill>
                    <a:srgbClr val="008000"/>
                  </a:solidFill>
                  <a:latin typeface="Cirkledingz"/>
                  <a:sym typeface="Wingdings 2"/>
                </a:rPr>
                <a:t>W</a:t>
              </a:r>
              <a:endParaRPr lang="fr-FR" sz="2800" dirty="0">
                <a:solidFill>
                  <a:srgbClr val="008000"/>
                </a:solidFill>
              </a:endParaRPr>
            </a:p>
          </p:txBody>
        </p:sp>
      </p:grpSp>
      <p:grpSp>
        <p:nvGrpSpPr>
          <p:cNvPr id="43" name="Groupe 42"/>
          <p:cNvGrpSpPr/>
          <p:nvPr/>
        </p:nvGrpSpPr>
        <p:grpSpPr>
          <a:xfrm>
            <a:off x="1807934" y="6081985"/>
            <a:ext cx="4038957" cy="216000"/>
            <a:chOff x="841257" y="4203691"/>
            <a:chExt cx="8069876" cy="398850"/>
          </a:xfrm>
          <a:solidFill>
            <a:srgbClr val="50B60A"/>
          </a:solidFill>
        </p:grpSpPr>
        <p:sp>
          <p:nvSpPr>
            <p:cNvPr id="44" name="Forme libre 43"/>
            <p:cNvSpPr/>
            <p:nvPr/>
          </p:nvSpPr>
          <p:spPr>
            <a:xfrm>
              <a:off x="4641442" y="4205035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5" name="Forme libre 44"/>
            <p:cNvSpPr/>
            <p:nvPr/>
          </p:nvSpPr>
          <p:spPr>
            <a:xfrm rot="10800000">
              <a:off x="4355976" y="4203691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6" name="Ellipse 45"/>
            <p:cNvSpPr/>
            <p:nvPr/>
          </p:nvSpPr>
          <p:spPr>
            <a:xfrm>
              <a:off x="5338507" y="4278109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7" name="Ellipse 46"/>
            <p:cNvSpPr/>
            <p:nvPr/>
          </p:nvSpPr>
          <p:spPr>
            <a:xfrm>
              <a:off x="4143351" y="4276263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8" name="Ellipse 47"/>
            <p:cNvSpPr/>
            <p:nvPr/>
          </p:nvSpPr>
          <p:spPr>
            <a:xfrm>
              <a:off x="5687189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49" name="Ellipse 48"/>
            <p:cNvSpPr/>
            <p:nvPr/>
          </p:nvSpPr>
          <p:spPr>
            <a:xfrm>
              <a:off x="3848864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50" name="Forme libre 49"/>
            <p:cNvSpPr/>
            <p:nvPr/>
          </p:nvSpPr>
          <p:spPr>
            <a:xfrm>
              <a:off x="6033025" y="4317866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51" name="Forme libre 50"/>
            <p:cNvSpPr/>
            <p:nvPr/>
          </p:nvSpPr>
          <p:spPr>
            <a:xfrm flipH="1">
              <a:off x="985257" y="4317865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52" name="Ellipse 51"/>
            <p:cNvSpPr/>
            <p:nvPr/>
          </p:nvSpPr>
          <p:spPr>
            <a:xfrm>
              <a:off x="8767133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53" name="Ellipse 52"/>
            <p:cNvSpPr/>
            <p:nvPr/>
          </p:nvSpPr>
          <p:spPr>
            <a:xfrm>
              <a:off x="841257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</p:grpSp>
      <p:grpSp>
        <p:nvGrpSpPr>
          <p:cNvPr id="69" name="Groupe 68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70" name="Rectangle 69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1" name="Connecteur droit 70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oupe 71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73" name="Rectangle 72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4" name="Connecteur droit 73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Groupe 74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76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87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8" name="Organigramme : Processus 87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7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85" name="Forme libre 84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86" name="Forme libre 85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78" name="Rectangle 77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79" name="Connecteur droit 78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81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83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84" name="Connecteur droit 83"/>
              <p:cNvCxnSpPr>
                <a:stCxn id="83" idx="0"/>
                <a:endCxn id="83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" name="Rectangle 81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465324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e 1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16" name="Rectangle 1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7" name="Connecteur droit 1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e 1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19" name="Rectangle 1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0" name="Connecteur droit 1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e 2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2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3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Organigramme : Processus 3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31" name="Forme libre 3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32" name="Forme libre 3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24" name="Rectangle 2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25" name="Connecteur droit 2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2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2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2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30" name="Connecteur droit 29"/>
              <p:cNvCxnSpPr>
                <a:stCxn id="29" idx="0"/>
                <a:endCxn id="2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" name="Rectangle 2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471824" y="4100312"/>
            <a:ext cx="6502400" cy="1346196"/>
            <a:chOff x="498247" y="4686454"/>
            <a:chExt cx="6877050" cy="1346196"/>
          </a:xfrm>
        </p:grpSpPr>
        <p:sp>
          <p:nvSpPr>
            <p:cNvPr id="6" name="Rectangle à coins arrondis 5"/>
            <p:cNvSpPr/>
            <p:nvPr/>
          </p:nvSpPr>
          <p:spPr>
            <a:xfrm>
              <a:off x="498247" y="4688830"/>
              <a:ext cx="6877050" cy="1343025"/>
            </a:xfrm>
            <a:prstGeom prst="roundRect">
              <a:avLst>
                <a:gd name="adj" fmla="val 15958"/>
              </a:avLst>
            </a:prstGeom>
            <a:solidFill>
              <a:srgbClr val="F066DC"/>
            </a:solidFill>
            <a:ln w="12700">
              <a:solidFill>
                <a:srgbClr val="A719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7" name="Arrondir un rectangle avec un coin diagonal 6"/>
            <p:cNvSpPr/>
            <p:nvPr/>
          </p:nvSpPr>
          <p:spPr>
            <a:xfrm>
              <a:off x="652201" y="4689625"/>
              <a:ext cx="6572249" cy="1343025"/>
            </a:xfrm>
            <a:prstGeom prst="round2DiagRect">
              <a:avLst>
                <a:gd name="adj1" fmla="val 20922"/>
                <a:gd name="adj2" fmla="val 2723"/>
              </a:avLst>
            </a:prstGeom>
            <a:ln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ar-MA" sz="3200" b="1" dirty="0" err="1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الأسدوس</a:t>
              </a:r>
              <a:r>
                <a:rPr lang="ar-MA" sz="3200" b="1" dirty="0" smtClean="0">
                  <a:solidFill>
                    <a:srgbClr val="C00000"/>
                  </a:solidFill>
                  <a:latin typeface="Segoe UI" pitchFamily="34" charset="0"/>
                  <a:cs typeface="Segoe UI" pitchFamily="34" charset="0"/>
                </a:rPr>
                <a:t> الثاني</a:t>
              </a:r>
              <a:endParaRPr lang="fr-FR" sz="3200" b="1" dirty="0">
                <a:solidFill>
                  <a:srgbClr val="C00000"/>
                </a:solidFill>
                <a:latin typeface="Segoe UI" pitchFamily="34" charset="0"/>
                <a:cs typeface="Segoe UI" pitchFamily="34" charset="0"/>
              </a:endParaRPr>
            </a:p>
          </p:txBody>
        </p:sp>
        <p:cxnSp>
          <p:nvCxnSpPr>
            <p:cNvPr id="8" name="Connecteur droit 7"/>
            <p:cNvCxnSpPr/>
            <p:nvPr/>
          </p:nvCxnSpPr>
          <p:spPr>
            <a:xfrm flipV="1">
              <a:off x="2700076" y="6029479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 droit 8"/>
            <p:cNvCxnSpPr/>
            <p:nvPr/>
          </p:nvCxnSpPr>
          <p:spPr>
            <a:xfrm flipV="1">
              <a:off x="2700076" y="4686454"/>
              <a:ext cx="2484000" cy="0"/>
            </a:xfrm>
            <a:prstGeom prst="line">
              <a:avLst/>
            </a:prstGeom>
            <a:ln w="28575">
              <a:solidFill>
                <a:srgbClr val="A71993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Groupe 9"/>
          <p:cNvGrpSpPr/>
          <p:nvPr/>
        </p:nvGrpSpPr>
        <p:grpSpPr>
          <a:xfrm>
            <a:off x="3273978" y="1004048"/>
            <a:ext cx="1446230" cy="991648"/>
            <a:chOff x="3250532" y="2628217"/>
            <a:chExt cx="1446230" cy="991648"/>
          </a:xfrm>
        </p:grpSpPr>
        <p:sp>
          <p:nvSpPr>
            <p:cNvPr id="11" name="ZoneTexte 4"/>
            <p:cNvSpPr txBox="1"/>
            <p:nvPr/>
          </p:nvSpPr>
          <p:spPr>
            <a:xfrm>
              <a:off x="3250532" y="2773494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grpSp>
          <p:nvGrpSpPr>
            <p:cNvPr id="12" name="Groupe 3"/>
            <p:cNvGrpSpPr/>
            <p:nvPr/>
          </p:nvGrpSpPr>
          <p:grpSpPr>
            <a:xfrm>
              <a:off x="3422837" y="2628217"/>
              <a:ext cx="1080000" cy="846369"/>
              <a:chOff x="3422837" y="2637742"/>
              <a:chExt cx="1080000" cy="846369"/>
            </a:xfrm>
          </p:grpSpPr>
          <p:cxnSp>
            <p:nvCxnSpPr>
              <p:cNvPr id="13" name="Connecteur droit 12"/>
              <p:cNvCxnSpPr/>
              <p:nvPr/>
            </p:nvCxnSpPr>
            <p:spPr>
              <a:xfrm>
                <a:off x="3422837" y="3278823"/>
                <a:ext cx="1080000" cy="0"/>
              </a:xfrm>
              <a:prstGeom prst="line">
                <a:avLst/>
              </a:prstGeom>
              <a:ln w="9525">
                <a:solidFill>
                  <a:srgbClr val="A71993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ZoneTexte 32"/>
              <p:cNvSpPr txBox="1"/>
              <p:nvPr/>
            </p:nvSpPr>
            <p:spPr>
              <a:xfrm>
                <a:off x="3689984" y="2637742"/>
                <a:ext cx="558166" cy="8463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fr-FR" sz="2800" dirty="0" smtClean="0">
                    <a:solidFill>
                      <a:srgbClr val="008000"/>
                    </a:solidFill>
                    <a:latin typeface="Cirkledingz"/>
                    <a:sym typeface="Wingdings 2"/>
                  </a:rPr>
                  <a:t>W</a:t>
                </a:r>
                <a:endParaRPr lang="fr-FR" sz="2800" dirty="0">
                  <a:solidFill>
                    <a:srgbClr val="008000"/>
                  </a:solidFill>
                </a:endParaRPr>
              </a:p>
            </p:txBody>
          </p:sp>
        </p:grpSp>
      </p:grpSp>
      <p:grpSp>
        <p:nvGrpSpPr>
          <p:cNvPr id="15" name="Groupe 14"/>
          <p:cNvGrpSpPr/>
          <p:nvPr/>
        </p:nvGrpSpPr>
        <p:grpSpPr>
          <a:xfrm>
            <a:off x="3406106" y="7924369"/>
            <a:ext cx="1446230" cy="968956"/>
            <a:chOff x="3202907" y="8203619"/>
            <a:chExt cx="1446230" cy="968956"/>
          </a:xfrm>
        </p:grpSpPr>
        <p:cxnSp>
          <p:nvCxnSpPr>
            <p:cNvPr id="16" name="Connecteur droit 15"/>
            <p:cNvCxnSpPr/>
            <p:nvPr/>
          </p:nvCxnSpPr>
          <p:spPr>
            <a:xfrm rot="10800000">
              <a:off x="3387307" y="8550373"/>
              <a:ext cx="1080000" cy="0"/>
            </a:xfrm>
            <a:prstGeom prst="line">
              <a:avLst/>
            </a:prstGeom>
            <a:ln w="9525">
              <a:solidFill>
                <a:srgbClr val="A71993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ZoneTexte 4"/>
            <p:cNvSpPr txBox="1"/>
            <p:nvPr/>
          </p:nvSpPr>
          <p:spPr>
            <a:xfrm rot="10800000">
              <a:off x="3202907" y="8203619"/>
              <a:ext cx="1446230" cy="8463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</a:t>
              </a:r>
              <a:r>
                <a:rPr lang="fr-FR" sz="2800" dirty="0" smtClean="0">
                  <a:solidFill>
                    <a:srgbClr val="008000"/>
                  </a:solidFill>
                  <a:sym typeface="Wingdings 2"/>
                </a:rPr>
                <a:t> </a:t>
              </a:r>
              <a:r>
                <a:rPr lang="fr-FR" dirty="0" smtClean="0">
                  <a:solidFill>
                    <a:srgbClr val="008000"/>
                  </a:solidFill>
                  <a:sym typeface="Wingdings 2"/>
                </a:rPr>
                <a:t></a:t>
              </a:r>
              <a:endParaRPr lang="fr-FR" dirty="0">
                <a:solidFill>
                  <a:srgbClr val="008000"/>
                </a:solidFill>
              </a:endParaRPr>
            </a:p>
          </p:txBody>
        </p:sp>
        <p:sp>
          <p:nvSpPr>
            <p:cNvPr id="18" name="ZoneTexte 32"/>
            <p:cNvSpPr txBox="1"/>
            <p:nvPr/>
          </p:nvSpPr>
          <p:spPr>
            <a:xfrm rot="10800000">
              <a:off x="3641994" y="8326206"/>
              <a:ext cx="558166" cy="846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fr-FR" sz="2800" dirty="0" smtClean="0">
                  <a:solidFill>
                    <a:srgbClr val="008000"/>
                  </a:solidFill>
                  <a:latin typeface="Cirkledingz"/>
                  <a:sym typeface="Wingdings 2"/>
                </a:rPr>
                <a:t>W</a:t>
              </a:r>
              <a:endParaRPr lang="fr-FR" sz="2800" dirty="0">
                <a:solidFill>
                  <a:srgbClr val="008000"/>
                </a:solidFill>
              </a:endParaRPr>
            </a:p>
          </p:txBody>
        </p:sp>
      </p:grpSp>
      <p:grpSp>
        <p:nvGrpSpPr>
          <p:cNvPr id="19" name="Groupe 18"/>
          <p:cNvGrpSpPr/>
          <p:nvPr/>
        </p:nvGrpSpPr>
        <p:grpSpPr>
          <a:xfrm>
            <a:off x="1807934" y="6081985"/>
            <a:ext cx="4038957" cy="216000"/>
            <a:chOff x="841257" y="4203691"/>
            <a:chExt cx="8069876" cy="398850"/>
          </a:xfrm>
          <a:solidFill>
            <a:srgbClr val="50B60A"/>
          </a:solidFill>
        </p:grpSpPr>
        <p:sp>
          <p:nvSpPr>
            <p:cNvPr id="20" name="Forme libre 19"/>
            <p:cNvSpPr/>
            <p:nvPr/>
          </p:nvSpPr>
          <p:spPr>
            <a:xfrm>
              <a:off x="4641442" y="4205035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1" name="Forme libre 20"/>
            <p:cNvSpPr/>
            <p:nvPr/>
          </p:nvSpPr>
          <p:spPr>
            <a:xfrm rot="10800000">
              <a:off x="4355976" y="4203691"/>
              <a:ext cx="765545" cy="397506"/>
            </a:xfrm>
            <a:custGeom>
              <a:avLst/>
              <a:gdLst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6230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39 w 765584"/>
                <a:gd name="connsiteY0" fmla="*/ 71782 h 407409"/>
                <a:gd name="connsiteX1" fmla="*/ 132946 w 765584"/>
                <a:gd name="connsiteY1" fmla="*/ 12 h 407409"/>
                <a:gd name="connsiteX2" fmla="*/ 350913 w 765584"/>
                <a:gd name="connsiteY2" fmla="*/ 66466 h 407409"/>
                <a:gd name="connsiteX3" fmla="*/ 529009 w 765584"/>
                <a:gd name="connsiteY3" fmla="*/ 135577 h 407409"/>
                <a:gd name="connsiteX4" fmla="*/ 656600 w 765584"/>
                <a:gd name="connsiteY4" fmla="*/ 106338 h 407409"/>
                <a:gd name="connsiteX5" fmla="*/ 616728 w 765584"/>
                <a:gd name="connsiteY5" fmla="*/ 170133 h 407409"/>
                <a:gd name="connsiteX6" fmla="*/ 603437 w 765584"/>
                <a:gd name="connsiteY6" fmla="*/ 244561 h 407409"/>
                <a:gd name="connsiteX7" fmla="*/ 635335 w 765584"/>
                <a:gd name="connsiteY7" fmla="*/ 313673 h 407409"/>
                <a:gd name="connsiteX8" fmla="*/ 699130 w 765584"/>
                <a:gd name="connsiteY8" fmla="*/ 372152 h 407409"/>
                <a:gd name="connsiteX9" fmla="*/ 765584 w 765584"/>
                <a:gd name="connsiteY9" fmla="*/ 404049 h 407409"/>
                <a:gd name="connsiteX10" fmla="*/ 765584 w 765584"/>
                <a:gd name="connsiteY10" fmla="*/ 404049 h 407409"/>
                <a:gd name="connsiteX11" fmla="*/ 576856 w 765584"/>
                <a:gd name="connsiteY11" fmla="*/ 388101 h 407409"/>
                <a:gd name="connsiteX12" fmla="*/ 348256 w 765584"/>
                <a:gd name="connsiteY12" fmla="*/ 207347 h 407409"/>
                <a:gd name="connsiteX13" fmla="*/ 265853 w 765584"/>
                <a:gd name="connsiteY13" fmla="*/ 127603 h 407409"/>
                <a:gd name="connsiteX14" fmla="*/ 180793 w 765584"/>
                <a:gd name="connsiteY14" fmla="*/ 77098 h 407409"/>
                <a:gd name="connsiteX15" fmla="*/ 119656 w 765584"/>
                <a:gd name="connsiteY15" fmla="*/ 61149 h 407409"/>
                <a:gd name="connsiteX16" fmla="*/ 39 w 765584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19617 w 765545"/>
                <a:gd name="connsiteY15" fmla="*/ 61149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80754 w 765545"/>
                <a:gd name="connsiteY14" fmla="*/ 77098 h 407409"/>
                <a:gd name="connsiteX15" fmla="*/ 122275 w 765545"/>
                <a:gd name="connsiteY15" fmla="*/ 55833 h 407409"/>
                <a:gd name="connsiteX16" fmla="*/ 0 w 765545"/>
                <a:gd name="connsiteY16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7409"/>
                <a:gd name="connsiteX1" fmla="*/ 132907 w 765545"/>
                <a:gd name="connsiteY1" fmla="*/ 12 h 407409"/>
                <a:gd name="connsiteX2" fmla="*/ 350874 w 765545"/>
                <a:gd name="connsiteY2" fmla="*/ 66466 h 407409"/>
                <a:gd name="connsiteX3" fmla="*/ 528970 w 765545"/>
                <a:gd name="connsiteY3" fmla="*/ 135577 h 407409"/>
                <a:gd name="connsiteX4" fmla="*/ 656561 w 765545"/>
                <a:gd name="connsiteY4" fmla="*/ 106338 h 407409"/>
                <a:gd name="connsiteX5" fmla="*/ 616689 w 765545"/>
                <a:gd name="connsiteY5" fmla="*/ 170133 h 407409"/>
                <a:gd name="connsiteX6" fmla="*/ 603398 w 765545"/>
                <a:gd name="connsiteY6" fmla="*/ 244561 h 407409"/>
                <a:gd name="connsiteX7" fmla="*/ 635296 w 765545"/>
                <a:gd name="connsiteY7" fmla="*/ 313673 h 407409"/>
                <a:gd name="connsiteX8" fmla="*/ 699091 w 765545"/>
                <a:gd name="connsiteY8" fmla="*/ 372152 h 407409"/>
                <a:gd name="connsiteX9" fmla="*/ 765545 w 765545"/>
                <a:gd name="connsiteY9" fmla="*/ 404049 h 407409"/>
                <a:gd name="connsiteX10" fmla="*/ 765545 w 765545"/>
                <a:gd name="connsiteY10" fmla="*/ 404049 h 407409"/>
                <a:gd name="connsiteX11" fmla="*/ 576817 w 765545"/>
                <a:gd name="connsiteY11" fmla="*/ 388101 h 407409"/>
                <a:gd name="connsiteX12" fmla="*/ 348217 w 765545"/>
                <a:gd name="connsiteY12" fmla="*/ 207347 h 407409"/>
                <a:gd name="connsiteX13" fmla="*/ 265814 w 765545"/>
                <a:gd name="connsiteY13" fmla="*/ 127603 h 407409"/>
                <a:gd name="connsiteX14" fmla="*/ 122275 w 765545"/>
                <a:gd name="connsiteY14" fmla="*/ 55833 h 407409"/>
                <a:gd name="connsiteX15" fmla="*/ 0 w 765545"/>
                <a:gd name="connsiteY15" fmla="*/ 71782 h 40740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6817 w 765545"/>
                <a:gd name="connsiteY11" fmla="*/ 388101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1501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1782 h 404049"/>
                <a:gd name="connsiteX1" fmla="*/ 132907 w 765545"/>
                <a:gd name="connsiteY1" fmla="*/ 12 h 404049"/>
                <a:gd name="connsiteX2" fmla="*/ 350874 w 765545"/>
                <a:gd name="connsiteY2" fmla="*/ 66466 h 404049"/>
                <a:gd name="connsiteX3" fmla="*/ 528970 w 765545"/>
                <a:gd name="connsiteY3" fmla="*/ 135577 h 404049"/>
                <a:gd name="connsiteX4" fmla="*/ 656561 w 765545"/>
                <a:gd name="connsiteY4" fmla="*/ 106338 h 404049"/>
                <a:gd name="connsiteX5" fmla="*/ 616689 w 765545"/>
                <a:gd name="connsiteY5" fmla="*/ 170133 h 404049"/>
                <a:gd name="connsiteX6" fmla="*/ 603398 w 765545"/>
                <a:gd name="connsiteY6" fmla="*/ 244561 h 404049"/>
                <a:gd name="connsiteX7" fmla="*/ 635296 w 765545"/>
                <a:gd name="connsiteY7" fmla="*/ 313673 h 404049"/>
                <a:gd name="connsiteX8" fmla="*/ 699091 w 765545"/>
                <a:gd name="connsiteY8" fmla="*/ 372152 h 404049"/>
                <a:gd name="connsiteX9" fmla="*/ 765545 w 765545"/>
                <a:gd name="connsiteY9" fmla="*/ 404049 h 404049"/>
                <a:gd name="connsiteX10" fmla="*/ 765545 w 765545"/>
                <a:gd name="connsiteY10" fmla="*/ 404049 h 404049"/>
                <a:gd name="connsiteX11" fmla="*/ 574159 w 765545"/>
                <a:gd name="connsiteY11" fmla="*/ 380127 h 404049"/>
                <a:gd name="connsiteX12" fmla="*/ 441252 w 765545"/>
                <a:gd name="connsiteY12" fmla="*/ 289749 h 404049"/>
                <a:gd name="connsiteX13" fmla="*/ 265814 w 765545"/>
                <a:gd name="connsiteY13" fmla="*/ 127603 h 404049"/>
                <a:gd name="connsiteX14" fmla="*/ 122275 w 765545"/>
                <a:gd name="connsiteY14" fmla="*/ 55833 h 404049"/>
                <a:gd name="connsiteX15" fmla="*/ 0 w 765545"/>
                <a:gd name="connsiteY15" fmla="*/ 71782 h 404049"/>
                <a:gd name="connsiteX0" fmla="*/ 0 w 765545"/>
                <a:gd name="connsiteY0" fmla="*/ 73412 h 405679"/>
                <a:gd name="connsiteX1" fmla="*/ 132907 w 765545"/>
                <a:gd name="connsiteY1" fmla="*/ 1642 h 405679"/>
                <a:gd name="connsiteX2" fmla="*/ 528970 w 765545"/>
                <a:gd name="connsiteY2" fmla="*/ 137207 h 405679"/>
                <a:gd name="connsiteX3" fmla="*/ 656561 w 765545"/>
                <a:gd name="connsiteY3" fmla="*/ 107968 h 405679"/>
                <a:gd name="connsiteX4" fmla="*/ 616689 w 765545"/>
                <a:gd name="connsiteY4" fmla="*/ 171763 h 405679"/>
                <a:gd name="connsiteX5" fmla="*/ 603398 w 765545"/>
                <a:gd name="connsiteY5" fmla="*/ 246191 h 405679"/>
                <a:gd name="connsiteX6" fmla="*/ 635296 w 765545"/>
                <a:gd name="connsiteY6" fmla="*/ 315303 h 405679"/>
                <a:gd name="connsiteX7" fmla="*/ 699091 w 765545"/>
                <a:gd name="connsiteY7" fmla="*/ 373782 h 405679"/>
                <a:gd name="connsiteX8" fmla="*/ 765545 w 765545"/>
                <a:gd name="connsiteY8" fmla="*/ 405679 h 405679"/>
                <a:gd name="connsiteX9" fmla="*/ 765545 w 765545"/>
                <a:gd name="connsiteY9" fmla="*/ 405679 h 405679"/>
                <a:gd name="connsiteX10" fmla="*/ 574159 w 765545"/>
                <a:gd name="connsiteY10" fmla="*/ 381757 h 405679"/>
                <a:gd name="connsiteX11" fmla="*/ 441252 w 765545"/>
                <a:gd name="connsiteY11" fmla="*/ 291379 h 405679"/>
                <a:gd name="connsiteX12" fmla="*/ 265814 w 765545"/>
                <a:gd name="connsiteY12" fmla="*/ 129233 h 405679"/>
                <a:gd name="connsiteX13" fmla="*/ 122275 w 765545"/>
                <a:gd name="connsiteY13" fmla="*/ 57463 h 405679"/>
                <a:gd name="connsiteX14" fmla="*/ 0 w 765545"/>
                <a:gd name="connsiteY14" fmla="*/ 73412 h 405679"/>
                <a:gd name="connsiteX0" fmla="*/ 0 w 765545"/>
                <a:gd name="connsiteY0" fmla="*/ 65724 h 397991"/>
                <a:gd name="connsiteX1" fmla="*/ 183411 w 765545"/>
                <a:gd name="connsiteY1" fmla="*/ 1929 h 397991"/>
                <a:gd name="connsiteX2" fmla="*/ 528970 w 765545"/>
                <a:gd name="connsiteY2" fmla="*/ 129519 h 397991"/>
                <a:gd name="connsiteX3" fmla="*/ 656561 w 765545"/>
                <a:gd name="connsiteY3" fmla="*/ 100280 h 397991"/>
                <a:gd name="connsiteX4" fmla="*/ 616689 w 765545"/>
                <a:gd name="connsiteY4" fmla="*/ 164075 h 397991"/>
                <a:gd name="connsiteX5" fmla="*/ 603398 w 765545"/>
                <a:gd name="connsiteY5" fmla="*/ 238503 h 397991"/>
                <a:gd name="connsiteX6" fmla="*/ 635296 w 765545"/>
                <a:gd name="connsiteY6" fmla="*/ 307615 h 397991"/>
                <a:gd name="connsiteX7" fmla="*/ 699091 w 765545"/>
                <a:gd name="connsiteY7" fmla="*/ 366094 h 397991"/>
                <a:gd name="connsiteX8" fmla="*/ 765545 w 765545"/>
                <a:gd name="connsiteY8" fmla="*/ 397991 h 397991"/>
                <a:gd name="connsiteX9" fmla="*/ 765545 w 765545"/>
                <a:gd name="connsiteY9" fmla="*/ 397991 h 397991"/>
                <a:gd name="connsiteX10" fmla="*/ 574159 w 765545"/>
                <a:gd name="connsiteY10" fmla="*/ 374069 h 397991"/>
                <a:gd name="connsiteX11" fmla="*/ 441252 w 765545"/>
                <a:gd name="connsiteY11" fmla="*/ 283691 h 397991"/>
                <a:gd name="connsiteX12" fmla="*/ 265814 w 765545"/>
                <a:gd name="connsiteY12" fmla="*/ 121545 h 397991"/>
                <a:gd name="connsiteX13" fmla="*/ 122275 w 765545"/>
                <a:gd name="connsiteY13" fmla="*/ 49775 h 397991"/>
                <a:gd name="connsiteX14" fmla="*/ 0 w 765545"/>
                <a:gd name="connsiteY14" fmla="*/ 65724 h 397991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600 h 397867"/>
                <a:gd name="connsiteX1" fmla="*/ 183411 w 765545"/>
                <a:gd name="connsiteY1" fmla="*/ 1805 h 397867"/>
                <a:gd name="connsiteX2" fmla="*/ 491756 w 765545"/>
                <a:gd name="connsiteY2" fmla="*/ 126737 h 397867"/>
                <a:gd name="connsiteX3" fmla="*/ 656561 w 765545"/>
                <a:gd name="connsiteY3" fmla="*/ 100156 h 397867"/>
                <a:gd name="connsiteX4" fmla="*/ 616689 w 765545"/>
                <a:gd name="connsiteY4" fmla="*/ 163951 h 397867"/>
                <a:gd name="connsiteX5" fmla="*/ 603398 w 765545"/>
                <a:gd name="connsiteY5" fmla="*/ 238379 h 397867"/>
                <a:gd name="connsiteX6" fmla="*/ 635296 w 765545"/>
                <a:gd name="connsiteY6" fmla="*/ 307491 h 397867"/>
                <a:gd name="connsiteX7" fmla="*/ 699091 w 765545"/>
                <a:gd name="connsiteY7" fmla="*/ 365970 h 397867"/>
                <a:gd name="connsiteX8" fmla="*/ 765545 w 765545"/>
                <a:gd name="connsiteY8" fmla="*/ 397867 h 397867"/>
                <a:gd name="connsiteX9" fmla="*/ 765545 w 765545"/>
                <a:gd name="connsiteY9" fmla="*/ 397867 h 397867"/>
                <a:gd name="connsiteX10" fmla="*/ 574159 w 765545"/>
                <a:gd name="connsiteY10" fmla="*/ 373945 h 397867"/>
                <a:gd name="connsiteX11" fmla="*/ 441252 w 765545"/>
                <a:gd name="connsiteY11" fmla="*/ 283567 h 397867"/>
                <a:gd name="connsiteX12" fmla="*/ 265814 w 765545"/>
                <a:gd name="connsiteY12" fmla="*/ 121421 h 397867"/>
                <a:gd name="connsiteX13" fmla="*/ 122275 w 765545"/>
                <a:gd name="connsiteY13" fmla="*/ 49651 h 397867"/>
                <a:gd name="connsiteX14" fmla="*/ 0 w 765545"/>
                <a:gd name="connsiteY14" fmla="*/ 65600 h 397867"/>
                <a:gd name="connsiteX0" fmla="*/ 0 w 765545"/>
                <a:gd name="connsiteY0" fmla="*/ 65850 h 398117"/>
                <a:gd name="connsiteX1" fmla="*/ 183411 w 765545"/>
                <a:gd name="connsiteY1" fmla="*/ 2055 h 398117"/>
                <a:gd name="connsiteX2" fmla="*/ 481123 w 765545"/>
                <a:gd name="connsiteY2" fmla="*/ 132303 h 398117"/>
                <a:gd name="connsiteX3" fmla="*/ 656561 w 765545"/>
                <a:gd name="connsiteY3" fmla="*/ 100406 h 398117"/>
                <a:gd name="connsiteX4" fmla="*/ 616689 w 765545"/>
                <a:gd name="connsiteY4" fmla="*/ 164201 h 398117"/>
                <a:gd name="connsiteX5" fmla="*/ 603398 w 765545"/>
                <a:gd name="connsiteY5" fmla="*/ 238629 h 398117"/>
                <a:gd name="connsiteX6" fmla="*/ 635296 w 765545"/>
                <a:gd name="connsiteY6" fmla="*/ 307741 h 398117"/>
                <a:gd name="connsiteX7" fmla="*/ 699091 w 765545"/>
                <a:gd name="connsiteY7" fmla="*/ 366220 h 398117"/>
                <a:gd name="connsiteX8" fmla="*/ 765545 w 765545"/>
                <a:gd name="connsiteY8" fmla="*/ 398117 h 398117"/>
                <a:gd name="connsiteX9" fmla="*/ 765545 w 765545"/>
                <a:gd name="connsiteY9" fmla="*/ 398117 h 398117"/>
                <a:gd name="connsiteX10" fmla="*/ 574159 w 765545"/>
                <a:gd name="connsiteY10" fmla="*/ 374195 h 398117"/>
                <a:gd name="connsiteX11" fmla="*/ 441252 w 765545"/>
                <a:gd name="connsiteY11" fmla="*/ 283817 h 398117"/>
                <a:gd name="connsiteX12" fmla="*/ 265814 w 765545"/>
                <a:gd name="connsiteY12" fmla="*/ 121671 h 398117"/>
                <a:gd name="connsiteX13" fmla="*/ 122275 w 765545"/>
                <a:gd name="connsiteY13" fmla="*/ 49901 h 398117"/>
                <a:gd name="connsiteX14" fmla="*/ 0 w 765545"/>
                <a:gd name="connsiteY14" fmla="*/ 65850 h 398117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74159 w 765545"/>
                <a:gd name="connsiteY10" fmla="*/ 373584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5552 w 765545"/>
                <a:gd name="connsiteY10" fmla="*/ 357635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5296 w 765545"/>
                <a:gd name="connsiteY6" fmla="*/ 307130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9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1372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84216 h 397506"/>
                <a:gd name="connsiteX11" fmla="*/ 441252 w 765545"/>
                <a:gd name="connsiteY11" fmla="*/ 283206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400190"/>
                <a:gd name="connsiteX1" fmla="*/ 183411 w 765545"/>
                <a:gd name="connsiteY1" fmla="*/ 1444 h 400190"/>
                <a:gd name="connsiteX2" fmla="*/ 491756 w 765545"/>
                <a:gd name="connsiteY2" fmla="*/ 118401 h 400190"/>
                <a:gd name="connsiteX3" fmla="*/ 656561 w 765545"/>
                <a:gd name="connsiteY3" fmla="*/ 99795 h 400190"/>
                <a:gd name="connsiteX4" fmla="*/ 616688 w 765545"/>
                <a:gd name="connsiteY4" fmla="*/ 163590 h 400190"/>
                <a:gd name="connsiteX5" fmla="*/ 603398 w 765545"/>
                <a:gd name="connsiteY5" fmla="*/ 238018 h 400190"/>
                <a:gd name="connsiteX6" fmla="*/ 632638 w 765545"/>
                <a:gd name="connsiteY6" fmla="*/ 312446 h 400190"/>
                <a:gd name="connsiteX7" fmla="*/ 699091 w 765545"/>
                <a:gd name="connsiteY7" fmla="*/ 365609 h 400190"/>
                <a:gd name="connsiteX8" fmla="*/ 765545 w 765545"/>
                <a:gd name="connsiteY8" fmla="*/ 397506 h 400190"/>
                <a:gd name="connsiteX9" fmla="*/ 765545 w 765545"/>
                <a:gd name="connsiteY9" fmla="*/ 397506 h 400190"/>
                <a:gd name="connsiteX10" fmla="*/ 595424 w 765545"/>
                <a:gd name="connsiteY10" fmla="*/ 384216 h 400190"/>
                <a:gd name="connsiteX11" fmla="*/ 390747 w 765545"/>
                <a:gd name="connsiteY11" fmla="*/ 235359 h 400190"/>
                <a:gd name="connsiteX12" fmla="*/ 265814 w 765545"/>
                <a:gd name="connsiteY12" fmla="*/ 121060 h 400190"/>
                <a:gd name="connsiteX13" fmla="*/ 122275 w 765545"/>
                <a:gd name="connsiteY13" fmla="*/ 49290 h 400190"/>
                <a:gd name="connsiteX14" fmla="*/ 0 w 765545"/>
                <a:gd name="connsiteY14" fmla="*/ 65239 h 400190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390747 w 765545"/>
                <a:gd name="connsiteY11" fmla="*/ 235359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58210 w 765545"/>
                <a:gd name="connsiteY10" fmla="*/ 368267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34287 w 765545"/>
                <a:gd name="connsiteY10" fmla="*/ 349660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265814 w 765545"/>
                <a:gd name="connsiteY11" fmla="*/ 121060 h 397506"/>
                <a:gd name="connsiteX12" fmla="*/ 122275 w 765545"/>
                <a:gd name="connsiteY12" fmla="*/ 49290 h 397506"/>
                <a:gd name="connsiteX13" fmla="*/ 0 w 765545"/>
                <a:gd name="connsiteY13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20701 w 765545"/>
                <a:gd name="connsiteY11" fmla="*/ 240318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  <a:gd name="connsiteX0" fmla="*/ 0 w 765545"/>
                <a:gd name="connsiteY0" fmla="*/ 65239 h 397506"/>
                <a:gd name="connsiteX1" fmla="*/ 183411 w 765545"/>
                <a:gd name="connsiteY1" fmla="*/ 1444 h 397506"/>
                <a:gd name="connsiteX2" fmla="*/ 491756 w 765545"/>
                <a:gd name="connsiteY2" fmla="*/ 118401 h 397506"/>
                <a:gd name="connsiteX3" fmla="*/ 656561 w 765545"/>
                <a:gd name="connsiteY3" fmla="*/ 99795 h 397506"/>
                <a:gd name="connsiteX4" fmla="*/ 616688 w 765545"/>
                <a:gd name="connsiteY4" fmla="*/ 163590 h 397506"/>
                <a:gd name="connsiteX5" fmla="*/ 603398 w 765545"/>
                <a:gd name="connsiteY5" fmla="*/ 238018 h 397506"/>
                <a:gd name="connsiteX6" fmla="*/ 632638 w 765545"/>
                <a:gd name="connsiteY6" fmla="*/ 312446 h 397506"/>
                <a:gd name="connsiteX7" fmla="*/ 699091 w 765545"/>
                <a:gd name="connsiteY7" fmla="*/ 365609 h 397506"/>
                <a:gd name="connsiteX8" fmla="*/ 765545 w 765545"/>
                <a:gd name="connsiteY8" fmla="*/ 397506 h 397506"/>
                <a:gd name="connsiteX9" fmla="*/ 765545 w 765545"/>
                <a:gd name="connsiteY9" fmla="*/ 397506 h 397506"/>
                <a:gd name="connsiteX10" fmla="*/ 595424 w 765545"/>
                <a:gd name="connsiteY10" fmla="*/ 373584 h 397506"/>
                <a:gd name="connsiteX11" fmla="*/ 444624 w 765545"/>
                <a:gd name="connsiteY11" fmla="*/ 274874 h 397506"/>
                <a:gd name="connsiteX12" fmla="*/ 265814 w 765545"/>
                <a:gd name="connsiteY12" fmla="*/ 121060 h 397506"/>
                <a:gd name="connsiteX13" fmla="*/ 122275 w 765545"/>
                <a:gd name="connsiteY13" fmla="*/ 49290 h 397506"/>
                <a:gd name="connsiteX14" fmla="*/ 0 w 765545"/>
                <a:gd name="connsiteY14" fmla="*/ 65239 h 39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545" h="397506">
                  <a:moveTo>
                    <a:pt x="0" y="65239"/>
                  </a:moveTo>
                  <a:cubicBezTo>
                    <a:pt x="31455" y="25810"/>
                    <a:pt x="101452" y="-7416"/>
                    <a:pt x="183411" y="1444"/>
                  </a:cubicBezTo>
                  <a:cubicBezTo>
                    <a:pt x="265370" y="10304"/>
                    <a:pt x="412898" y="102009"/>
                    <a:pt x="491756" y="118401"/>
                  </a:cubicBezTo>
                  <a:cubicBezTo>
                    <a:pt x="570614" y="134793"/>
                    <a:pt x="602069" y="120617"/>
                    <a:pt x="656561" y="99795"/>
                  </a:cubicBezTo>
                  <a:cubicBezTo>
                    <a:pt x="615361" y="150742"/>
                    <a:pt x="625548" y="140553"/>
                    <a:pt x="616688" y="163590"/>
                  </a:cubicBezTo>
                  <a:cubicBezTo>
                    <a:pt x="607828" y="186627"/>
                    <a:pt x="600740" y="213209"/>
                    <a:pt x="603398" y="238018"/>
                  </a:cubicBezTo>
                  <a:cubicBezTo>
                    <a:pt x="606056" y="262827"/>
                    <a:pt x="616689" y="291181"/>
                    <a:pt x="632638" y="312446"/>
                  </a:cubicBezTo>
                  <a:cubicBezTo>
                    <a:pt x="648587" y="333711"/>
                    <a:pt x="676940" y="351432"/>
                    <a:pt x="699091" y="365609"/>
                  </a:cubicBezTo>
                  <a:cubicBezTo>
                    <a:pt x="721242" y="379786"/>
                    <a:pt x="765545" y="397506"/>
                    <a:pt x="765545" y="397506"/>
                  </a:cubicBezTo>
                  <a:lnTo>
                    <a:pt x="765545" y="397506"/>
                  </a:lnTo>
                  <a:cubicBezTo>
                    <a:pt x="737192" y="393519"/>
                    <a:pt x="648911" y="394023"/>
                    <a:pt x="595424" y="373584"/>
                  </a:cubicBezTo>
                  <a:cubicBezTo>
                    <a:pt x="541937" y="353145"/>
                    <a:pt x="499559" y="316961"/>
                    <a:pt x="444624" y="274874"/>
                  </a:cubicBezTo>
                  <a:cubicBezTo>
                    <a:pt x="389689" y="232787"/>
                    <a:pt x="319539" y="158657"/>
                    <a:pt x="265814" y="121060"/>
                  </a:cubicBezTo>
                  <a:cubicBezTo>
                    <a:pt x="212089" y="83463"/>
                    <a:pt x="183474" y="58629"/>
                    <a:pt x="122275" y="49290"/>
                  </a:cubicBezTo>
                  <a:cubicBezTo>
                    <a:pt x="91605" y="44610"/>
                    <a:pt x="85504" y="43530"/>
                    <a:pt x="0" y="65239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2" name="Ellipse 21"/>
            <p:cNvSpPr/>
            <p:nvPr/>
          </p:nvSpPr>
          <p:spPr>
            <a:xfrm>
              <a:off x="5338507" y="4278109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3" name="Ellipse 22"/>
            <p:cNvSpPr/>
            <p:nvPr/>
          </p:nvSpPr>
          <p:spPr>
            <a:xfrm>
              <a:off x="4143351" y="4276263"/>
              <a:ext cx="288000" cy="252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4" name="Ellipse 23"/>
            <p:cNvSpPr/>
            <p:nvPr/>
          </p:nvSpPr>
          <p:spPr>
            <a:xfrm>
              <a:off x="5687189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5" name="Ellipse 24"/>
            <p:cNvSpPr/>
            <p:nvPr/>
          </p:nvSpPr>
          <p:spPr>
            <a:xfrm>
              <a:off x="3848864" y="4314109"/>
              <a:ext cx="216000" cy="180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6" name="Forme libre 25"/>
            <p:cNvSpPr/>
            <p:nvPr/>
          </p:nvSpPr>
          <p:spPr>
            <a:xfrm>
              <a:off x="6033025" y="4317866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7" name="Forme libre 26"/>
            <p:cNvSpPr/>
            <p:nvPr/>
          </p:nvSpPr>
          <p:spPr>
            <a:xfrm flipH="1">
              <a:off x="985257" y="4317865"/>
              <a:ext cx="2734108" cy="176243"/>
            </a:xfrm>
            <a:custGeom>
              <a:avLst/>
              <a:gdLst>
                <a:gd name="connsiteX0" fmla="*/ 42 w 2683480"/>
                <a:gd name="connsiteY0" fmla="*/ 68418 h 169111"/>
                <a:gd name="connsiteX1" fmla="*/ 421864 w 2683480"/>
                <a:gd name="connsiteY1" fmla="*/ 3104 h 169111"/>
                <a:gd name="connsiteX2" fmla="*/ 1181142 w 2683480"/>
                <a:gd name="connsiteY2" fmla="*/ 16711 h 169111"/>
                <a:gd name="connsiteX3" fmla="*/ 2326864 w 2683480"/>
                <a:gd name="connsiteY3" fmla="*/ 71140 h 169111"/>
                <a:gd name="connsiteX4" fmla="*/ 2669764 w 2683480"/>
                <a:gd name="connsiteY4" fmla="*/ 8547 h 169111"/>
                <a:gd name="connsiteX5" fmla="*/ 2620778 w 2683480"/>
                <a:gd name="connsiteY5" fmla="*/ 73861 h 169111"/>
                <a:gd name="connsiteX6" fmla="*/ 2669764 w 2683480"/>
                <a:gd name="connsiteY6" fmla="*/ 139176 h 169111"/>
                <a:gd name="connsiteX7" fmla="*/ 2571792 w 2683480"/>
                <a:gd name="connsiteY7" fmla="*/ 103797 h 169111"/>
                <a:gd name="connsiteX8" fmla="*/ 2441164 w 2683480"/>
                <a:gd name="connsiteY8" fmla="*/ 90190 h 169111"/>
                <a:gd name="connsiteX9" fmla="*/ 895392 w 2683480"/>
                <a:gd name="connsiteY9" fmla="*/ 169111 h 169111"/>
                <a:gd name="connsiteX10" fmla="*/ 443635 w 2683480"/>
                <a:gd name="connsiteY10" fmla="*/ 166390 h 169111"/>
                <a:gd name="connsiteX11" fmla="*/ 42 w 2683480"/>
                <a:gd name="connsiteY11" fmla="*/ 68418 h 169111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42 w 2683480"/>
                <a:gd name="connsiteY0" fmla="*/ 68418 h 172855"/>
                <a:gd name="connsiteX1" fmla="*/ 421864 w 2683480"/>
                <a:gd name="connsiteY1" fmla="*/ 3104 h 172855"/>
                <a:gd name="connsiteX2" fmla="*/ 1181142 w 2683480"/>
                <a:gd name="connsiteY2" fmla="*/ 16711 h 172855"/>
                <a:gd name="connsiteX3" fmla="*/ 2326864 w 2683480"/>
                <a:gd name="connsiteY3" fmla="*/ 71140 h 172855"/>
                <a:gd name="connsiteX4" fmla="*/ 2669764 w 2683480"/>
                <a:gd name="connsiteY4" fmla="*/ 8547 h 172855"/>
                <a:gd name="connsiteX5" fmla="*/ 2620778 w 2683480"/>
                <a:gd name="connsiteY5" fmla="*/ 73861 h 172855"/>
                <a:gd name="connsiteX6" fmla="*/ 2669764 w 2683480"/>
                <a:gd name="connsiteY6" fmla="*/ 139176 h 172855"/>
                <a:gd name="connsiteX7" fmla="*/ 2571792 w 2683480"/>
                <a:gd name="connsiteY7" fmla="*/ 103797 h 172855"/>
                <a:gd name="connsiteX8" fmla="*/ 2441164 w 2683480"/>
                <a:gd name="connsiteY8" fmla="*/ 90190 h 172855"/>
                <a:gd name="connsiteX9" fmla="*/ 1178420 w 2683480"/>
                <a:gd name="connsiteY9" fmla="*/ 155504 h 172855"/>
                <a:gd name="connsiteX10" fmla="*/ 443635 w 2683480"/>
                <a:gd name="connsiteY10" fmla="*/ 166390 h 172855"/>
                <a:gd name="connsiteX11" fmla="*/ 42 w 2683480"/>
                <a:gd name="connsiteY11" fmla="*/ 68418 h 172855"/>
                <a:gd name="connsiteX0" fmla="*/ 1482 w 2684920"/>
                <a:gd name="connsiteY0" fmla="*/ 68418 h 172855"/>
                <a:gd name="connsiteX1" fmla="*/ 423304 w 2684920"/>
                <a:gd name="connsiteY1" fmla="*/ 3104 h 172855"/>
                <a:gd name="connsiteX2" fmla="*/ 1182582 w 2684920"/>
                <a:gd name="connsiteY2" fmla="*/ 16711 h 172855"/>
                <a:gd name="connsiteX3" fmla="*/ 2328304 w 2684920"/>
                <a:gd name="connsiteY3" fmla="*/ 71140 h 172855"/>
                <a:gd name="connsiteX4" fmla="*/ 2671204 w 2684920"/>
                <a:gd name="connsiteY4" fmla="*/ 8547 h 172855"/>
                <a:gd name="connsiteX5" fmla="*/ 2622218 w 2684920"/>
                <a:gd name="connsiteY5" fmla="*/ 73861 h 172855"/>
                <a:gd name="connsiteX6" fmla="*/ 2671204 w 2684920"/>
                <a:gd name="connsiteY6" fmla="*/ 139176 h 172855"/>
                <a:gd name="connsiteX7" fmla="*/ 2573232 w 2684920"/>
                <a:gd name="connsiteY7" fmla="*/ 103797 h 172855"/>
                <a:gd name="connsiteX8" fmla="*/ 2442604 w 2684920"/>
                <a:gd name="connsiteY8" fmla="*/ 90190 h 172855"/>
                <a:gd name="connsiteX9" fmla="*/ 1179860 w 2684920"/>
                <a:gd name="connsiteY9" fmla="*/ 155504 h 172855"/>
                <a:gd name="connsiteX10" fmla="*/ 445075 w 2684920"/>
                <a:gd name="connsiteY10" fmla="*/ 166390 h 172855"/>
                <a:gd name="connsiteX11" fmla="*/ 1482 w 2684920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11335 w 2694773"/>
                <a:gd name="connsiteY0" fmla="*/ 68418 h 172855"/>
                <a:gd name="connsiteX1" fmla="*/ 433157 w 2694773"/>
                <a:gd name="connsiteY1" fmla="*/ 3104 h 172855"/>
                <a:gd name="connsiteX2" fmla="*/ 1192435 w 2694773"/>
                <a:gd name="connsiteY2" fmla="*/ 16711 h 172855"/>
                <a:gd name="connsiteX3" fmla="*/ 2338157 w 2694773"/>
                <a:gd name="connsiteY3" fmla="*/ 71140 h 172855"/>
                <a:gd name="connsiteX4" fmla="*/ 2681057 w 2694773"/>
                <a:gd name="connsiteY4" fmla="*/ 8547 h 172855"/>
                <a:gd name="connsiteX5" fmla="*/ 2632071 w 2694773"/>
                <a:gd name="connsiteY5" fmla="*/ 73861 h 172855"/>
                <a:gd name="connsiteX6" fmla="*/ 2681057 w 2694773"/>
                <a:gd name="connsiteY6" fmla="*/ 139176 h 172855"/>
                <a:gd name="connsiteX7" fmla="*/ 2583085 w 2694773"/>
                <a:gd name="connsiteY7" fmla="*/ 103797 h 172855"/>
                <a:gd name="connsiteX8" fmla="*/ 2452457 w 2694773"/>
                <a:gd name="connsiteY8" fmla="*/ 90190 h 172855"/>
                <a:gd name="connsiteX9" fmla="*/ 1189713 w 2694773"/>
                <a:gd name="connsiteY9" fmla="*/ 155504 h 172855"/>
                <a:gd name="connsiteX10" fmla="*/ 454928 w 2694773"/>
                <a:gd name="connsiteY10" fmla="*/ 166390 h 172855"/>
                <a:gd name="connsiteX11" fmla="*/ 11335 w 2694773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441122 w 2683438"/>
                <a:gd name="connsiteY8" fmla="*/ 90190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83438"/>
                <a:gd name="connsiteY0" fmla="*/ 68418 h 172855"/>
                <a:gd name="connsiteX1" fmla="*/ 421822 w 2683438"/>
                <a:gd name="connsiteY1" fmla="*/ 3104 h 172855"/>
                <a:gd name="connsiteX2" fmla="*/ 1181100 w 2683438"/>
                <a:gd name="connsiteY2" fmla="*/ 16711 h 172855"/>
                <a:gd name="connsiteX3" fmla="*/ 2326822 w 2683438"/>
                <a:gd name="connsiteY3" fmla="*/ 71140 h 172855"/>
                <a:gd name="connsiteX4" fmla="*/ 2669722 w 2683438"/>
                <a:gd name="connsiteY4" fmla="*/ 8547 h 172855"/>
                <a:gd name="connsiteX5" fmla="*/ 2620736 w 2683438"/>
                <a:gd name="connsiteY5" fmla="*/ 73861 h 172855"/>
                <a:gd name="connsiteX6" fmla="*/ 2669722 w 2683438"/>
                <a:gd name="connsiteY6" fmla="*/ 139176 h 172855"/>
                <a:gd name="connsiteX7" fmla="*/ 2571750 w 2683438"/>
                <a:gd name="connsiteY7" fmla="*/ 103797 h 172855"/>
                <a:gd name="connsiteX8" fmla="*/ 2324101 w 2683438"/>
                <a:gd name="connsiteY8" fmla="*/ 92911 h 172855"/>
                <a:gd name="connsiteX9" fmla="*/ 1178378 w 2683438"/>
                <a:gd name="connsiteY9" fmla="*/ 155504 h 172855"/>
                <a:gd name="connsiteX10" fmla="*/ 443593 w 2683438"/>
                <a:gd name="connsiteY10" fmla="*/ 166390 h 172855"/>
                <a:gd name="connsiteX11" fmla="*/ 0 w 2683438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20736 w 2669722"/>
                <a:gd name="connsiteY5" fmla="*/ 73861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571750 w 2669722"/>
                <a:gd name="connsiteY7" fmla="*/ 103797 h 172855"/>
                <a:gd name="connsiteX8" fmla="*/ 2324101 w 2669722"/>
                <a:gd name="connsiteY8" fmla="*/ 92911 h 172855"/>
                <a:gd name="connsiteX9" fmla="*/ 1178378 w 2669722"/>
                <a:gd name="connsiteY9" fmla="*/ 155504 h 172855"/>
                <a:gd name="connsiteX10" fmla="*/ 443593 w 2669722"/>
                <a:gd name="connsiteY10" fmla="*/ 166390 h 172855"/>
                <a:gd name="connsiteX11" fmla="*/ 0 w 2669722"/>
                <a:gd name="connsiteY11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65696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31245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2855"/>
                <a:gd name="connsiteX1" fmla="*/ 421822 w 2669722"/>
                <a:gd name="connsiteY1" fmla="*/ 3104 h 172855"/>
                <a:gd name="connsiteX2" fmla="*/ 1181100 w 2669722"/>
                <a:gd name="connsiteY2" fmla="*/ 16711 h 172855"/>
                <a:gd name="connsiteX3" fmla="*/ 2326822 w 2669722"/>
                <a:gd name="connsiteY3" fmla="*/ 71140 h 172855"/>
                <a:gd name="connsiteX4" fmla="*/ 2669722 w 2669722"/>
                <a:gd name="connsiteY4" fmla="*/ 8547 h 172855"/>
                <a:gd name="connsiteX5" fmla="*/ 2618015 w 2669722"/>
                <a:gd name="connsiteY5" fmla="*/ 79303 h 172855"/>
                <a:gd name="connsiteX6" fmla="*/ 2669722 w 2669722"/>
                <a:gd name="connsiteY6" fmla="*/ 139176 h 172855"/>
                <a:gd name="connsiteX7" fmla="*/ 2324101 w 2669722"/>
                <a:gd name="connsiteY7" fmla="*/ 92911 h 172855"/>
                <a:gd name="connsiteX8" fmla="*/ 1178378 w 2669722"/>
                <a:gd name="connsiteY8" fmla="*/ 155504 h 172855"/>
                <a:gd name="connsiteX9" fmla="*/ 443593 w 2669722"/>
                <a:gd name="connsiteY9" fmla="*/ 166390 h 172855"/>
                <a:gd name="connsiteX10" fmla="*/ 0 w 2669722"/>
                <a:gd name="connsiteY10" fmla="*/ 68418 h 172855"/>
                <a:gd name="connsiteX0" fmla="*/ 0 w 2669722"/>
                <a:gd name="connsiteY0" fmla="*/ 68418 h 171085"/>
                <a:gd name="connsiteX1" fmla="*/ 421822 w 2669722"/>
                <a:gd name="connsiteY1" fmla="*/ 3104 h 171085"/>
                <a:gd name="connsiteX2" fmla="*/ 1181100 w 2669722"/>
                <a:gd name="connsiteY2" fmla="*/ 16711 h 171085"/>
                <a:gd name="connsiteX3" fmla="*/ 2326822 w 2669722"/>
                <a:gd name="connsiteY3" fmla="*/ 71140 h 171085"/>
                <a:gd name="connsiteX4" fmla="*/ 2669722 w 2669722"/>
                <a:gd name="connsiteY4" fmla="*/ 8547 h 171085"/>
                <a:gd name="connsiteX5" fmla="*/ 2618015 w 2669722"/>
                <a:gd name="connsiteY5" fmla="*/ 79303 h 171085"/>
                <a:gd name="connsiteX6" fmla="*/ 2669722 w 2669722"/>
                <a:gd name="connsiteY6" fmla="*/ 139176 h 171085"/>
                <a:gd name="connsiteX7" fmla="*/ 2324101 w 2669722"/>
                <a:gd name="connsiteY7" fmla="*/ 92911 h 171085"/>
                <a:gd name="connsiteX8" fmla="*/ 1178378 w 2669722"/>
                <a:gd name="connsiteY8" fmla="*/ 155504 h 171085"/>
                <a:gd name="connsiteX9" fmla="*/ 436450 w 2669722"/>
                <a:gd name="connsiteY9" fmla="*/ 164009 h 171085"/>
                <a:gd name="connsiteX10" fmla="*/ 0 w 2669722"/>
                <a:gd name="connsiteY10" fmla="*/ 68418 h 171085"/>
                <a:gd name="connsiteX0" fmla="*/ 0 w 2669722"/>
                <a:gd name="connsiteY0" fmla="*/ 71532 h 174199"/>
                <a:gd name="connsiteX1" fmla="*/ 418292 w 2669722"/>
                <a:gd name="connsiteY1" fmla="*/ 2688 h 174199"/>
                <a:gd name="connsiteX2" fmla="*/ 1181100 w 2669722"/>
                <a:gd name="connsiteY2" fmla="*/ 19825 h 174199"/>
                <a:gd name="connsiteX3" fmla="*/ 2326822 w 2669722"/>
                <a:gd name="connsiteY3" fmla="*/ 74254 h 174199"/>
                <a:gd name="connsiteX4" fmla="*/ 2669722 w 2669722"/>
                <a:gd name="connsiteY4" fmla="*/ 11661 h 174199"/>
                <a:gd name="connsiteX5" fmla="*/ 2618015 w 2669722"/>
                <a:gd name="connsiteY5" fmla="*/ 82417 h 174199"/>
                <a:gd name="connsiteX6" fmla="*/ 2669722 w 2669722"/>
                <a:gd name="connsiteY6" fmla="*/ 142290 h 174199"/>
                <a:gd name="connsiteX7" fmla="*/ 2324101 w 2669722"/>
                <a:gd name="connsiteY7" fmla="*/ 96025 h 174199"/>
                <a:gd name="connsiteX8" fmla="*/ 1178378 w 2669722"/>
                <a:gd name="connsiteY8" fmla="*/ 158618 h 174199"/>
                <a:gd name="connsiteX9" fmla="*/ 436450 w 2669722"/>
                <a:gd name="connsiteY9" fmla="*/ 167123 h 174199"/>
                <a:gd name="connsiteX10" fmla="*/ 0 w 2669722"/>
                <a:gd name="connsiteY10" fmla="*/ 71532 h 174199"/>
                <a:gd name="connsiteX0" fmla="*/ 0 w 2669722"/>
                <a:gd name="connsiteY0" fmla="*/ 77917 h 180584"/>
                <a:gd name="connsiteX1" fmla="*/ 418292 w 2669722"/>
                <a:gd name="connsiteY1" fmla="*/ 9073 h 180584"/>
                <a:gd name="connsiteX2" fmla="*/ 1174039 w 2669722"/>
                <a:gd name="connsiteY2" fmla="*/ 8558 h 180584"/>
                <a:gd name="connsiteX3" fmla="*/ 2326822 w 2669722"/>
                <a:gd name="connsiteY3" fmla="*/ 80639 h 180584"/>
                <a:gd name="connsiteX4" fmla="*/ 2669722 w 2669722"/>
                <a:gd name="connsiteY4" fmla="*/ 18046 h 180584"/>
                <a:gd name="connsiteX5" fmla="*/ 2618015 w 2669722"/>
                <a:gd name="connsiteY5" fmla="*/ 88802 h 180584"/>
                <a:gd name="connsiteX6" fmla="*/ 2669722 w 2669722"/>
                <a:gd name="connsiteY6" fmla="*/ 148675 h 180584"/>
                <a:gd name="connsiteX7" fmla="*/ 2324101 w 2669722"/>
                <a:gd name="connsiteY7" fmla="*/ 102410 h 180584"/>
                <a:gd name="connsiteX8" fmla="*/ 1178378 w 2669722"/>
                <a:gd name="connsiteY8" fmla="*/ 165003 h 180584"/>
                <a:gd name="connsiteX9" fmla="*/ 436450 w 2669722"/>
                <a:gd name="connsiteY9" fmla="*/ 173508 h 180584"/>
                <a:gd name="connsiteX10" fmla="*/ 0 w 2669722"/>
                <a:gd name="connsiteY10" fmla="*/ 77917 h 180584"/>
                <a:gd name="connsiteX0" fmla="*/ 0 w 2669722"/>
                <a:gd name="connsiteY0" fmla="*/ 82375 h 185042"/>
                <a:gd name="connsiteX1" fmla="*/ 439475 w 2669722"/>
                <a:gd name="connsiteY1" fmla="*/ 6470 h 185042"/>
                <a:gd name="connsiteX2" fmla="*/ 1174039 w 2669722"/>
                <a:gd name="connsiteY2" fmla="*/ 13016 h 185042"/>
                <a:gd name="connsiteX3" fmla="*/ 2326822 w 2669722"/>
                <a:gd name="connsiteY3" fmla="*/ 85097 h 185042"/>
                <a:gd name="connsiteX4" fmla="*/ 2669722 w 2669722"/>
                <a:gd name="connsiteY4" fmla="*/ 22504 h 185042"/>
                <a:gd name="connsiteX5" fmla="*/ 2618015 w 2669722"/>
                <a:gd name="connsiteY5" fmla="*/ 93260 h 185042"/>
                <a:gd name="connsiteX6" fmla="*/ 2669722 w 2669722"/>
                <a:gd name="connsiteY6" fmla="*/ 153133 h 185042"/>
                <a:gd name="connsiteX7" fmla="*/ 2324101 w 2669722"/>
                <a:gd name="connsiteY7" fmla="*/ 106868 h 185042"/>
                <a:gd name="connsiteX8" fmla="*/ 1178378 w 2669722"/>
                <a:gd name="connsiteY8" fmla="*/ 169461 h 185042"/>
                <a:gd name="connsiteX9" fmla="*/ 436450 w 2669722"/>
                <a:gd name="connsiteY9" fmla="*/ 177966 h 185042"/>
                <a:gd name="connsiteX10" fmla="*/ 0 w 2669722"/>
                <a:gd name="connsiteY10" fmla="*/ 82375 h 185042"/>
                <a:gd name="connsiteX0" fmla="*/ 0 w 2669722"/>
                <a:gd name="connsiteY0" fmla="*/ 85859 h 188526"/>
                <a:gd name="connsiteX1" fmla="*/ 439475 w 2669722"/>
                <a:gd name="connsiteY1" fmla="*/ 9954 h 188526"/>
                <a:gd name="connsiteX2" fmla="*/ 1177569 w 2669722"/>
                <a:gd name="connsiteY2" fmla="*/ 9439 h 188526"/>
                <a:gd name="connsiteX3" fmla="*/ 2326822 w 2669722"/>
                <a:gd name="connsiteY3" fmla="*/ 88581 h 188526"/>
                <a:gd name="connsiteX4" fmla="*/ 2669722 w 2669722"/>
                <a:gd name="connsiteY4" fmla="*/ 25988 h 188526"/>
                <a:gd name="connsiteX5" fmla="*/ 2618015 w 2669722"/>
                <a:gd name="connsiteY5" fmla="*/ 96744 h 188526"/>
                <a:gd name="connsiteX6" fmla="*/ 2669722 w 2669722"/>
                <a:gd name="connsiteY6" fmla="*/ 156617 h 188526"/>
                <a:gd name="connsiteX7" fmla="*/ 2324101 w 2669722"/>
                <a:gd name="connsiteY7" fmla="*/ 110352 h 188526"/>
                <a:gd name="connsiteX8" fmla="*/ 1178378 w 2669722"/>
                <a:gd name="connsiteY8" fmla="*/ 172945 h 188526"/>
                <a:gd name="connsiteX9" fmla="*/ 436450 w 2669722"/>
                <a:gd name="connsiteY9" fmla="*/ 181450 h 188526"/>
                <a:gd name="connsiteX10" fmla="*/ 0 w 2669722"/>
                <a:gd name="connsiteY10" fmla="*/ 85859 h 188526"/>
                <a:gd name="connsiteX0" fmla="*/ 0 w 2669722"/>
                <a:gd name="connsiteY0" fmla="*/ 84760 h 187427"/>
                <a:gd name="connsiteX1" fmla="*/ 439475 w 2669722"/>
                <a:gd name="connsiteY1" fmla="*/ 8855 h 187427"/>
                <a:gd name="connsiteX2" fmla="*/ 1177569 w 2669722"/>
                <a:gd name="connsiteY2" fmla="*/ 8340 h 187427"/>
                <a:gd name="connsiteX3" fmla="*/ 2316231 w 2669722"/>
                <a:gd name="connsiteY3" fmla="*/ 69829 h 187427"/>
                <a:gd name="connsiteX4" fmla="*/ 2669722 w 2669722"/>
                <a:gd name="connsiteY4" fmla="*/ 24889 h 187427"/>
                <a:gd name="connsiteX5" fmla="*/ 2618015 w 2669722"/>
                <a:gd name="connsiteY5" fmla="*/ 95645 h 187427"/>
                <a:gd name="connsiteX6" fmla="*/ 2669722 w 2669722"/>
                <a:gd name="connsiteY6" fmla="*/ 155518 h 187427"/>
                <a:gd name="connsiteX7" fmla="*/ 2324101 w 2669722"/>
                <a:gd name="connsiteY7" fmla="*/ 109253 h 187427"/>
                <a:gd name="connsiteX8" fmla="*/ 1178378 w 2669722"/>
                <a:gd name="connsiteY8" fmla="*/ 171846 h 187427"/>
                <a:gd name="connsiteX9" fmla="*/ 436450 w 2669722"/>
                <a:gd name="connsiteY9" fmla="*/ 180351 h 187427"/>
                <a:gd name="connsiteX10" fmla="*/ 0 w 2669722"/>
                <a:gd name="connsiteY10" fmla="*/ 84760 h 187427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109684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1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3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4102 w 2669722"/>
                <a:gd name="connsiteY7" fmla="*/ 9556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4694 w 2669722"/>
                <a:gd name="connsiteY7" fmla="*/ 99093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20572 w 2669722"/>
                <a:gd name="connsiteY7" fmla="*/ 10968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69722"/>
                <a:gd name="connsiteY0" fmla="*/ 85191 h 187858"/>
                <a:gd name="connsiteX1" fmla="*/ 439475 w 2669722"/>
                <a:gd name="connsiteY1" fmla="*/ 9286 h 187858"/>
                <a:gd name="connsiteX2" fmla="*/ 1177569 w 2669722"/>
                <a:gd name="connsiteY2" fmla="*/ 8771 h 187858"/>
                <a:gd name="connsiteX3" fmla="*/ 2326823 w 2669722"/>
                <a:gd name="connsiteY3" fmla="*/ 77321 h 187858"/>
                <a:gd name="connsiteX4" fmla="*/ 2669722 w 2669722"/>
                <a:gd name="connsiteY4" fmla="*/ 25320 h 187858"/>
                <a:gd name="connsiteX5" fmla="*/ 2618015 w 2669722"/>
                <a:gd name="connsiteY5" fmla="*/ 96076 h 187858"/>
                <a:gd name="connsiteX6" fmla="*/ 2669722 w 2669722"/>
                <a:gd name="connsiteY6" fmla="*/ 155949 h 187858"/>
                <a:gd name="connsiteX7" fmla="*/ 2331164 w 2669722"/>
                <a:gd name="connsiteY7" fmla="*/ 106155 h 187858"/>
                <a:gd name="connsiteX8" fmla="*/ 1178378 w 2669722"/>
                <a:gd name="connsiteY8" fmla="*/ 172277 h 187858"/>
                <a:gd name="connsiteX9" fmla="*/ 436450 w 2669722"/>
                <a:gd name="connsiteY9" fmla="*/ 180782 h 187858"/>
                <a:gd name="connsiteX10" fmla="*/ 0 w 2669722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69722 w 2680313"/>
                <a:gd name="connsiteY6" fmla="*/ 15594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18015 w 2680313"/>
                <a:gd name="connsiteY5" fmla="*/ 96076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17042 w 2680313"/>
                <a:gd name="connsiteY7" fmla="*/ 102624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0313"/>
                <a:gd name="connsiteY0" fmla="*/ 85191 h 187858"/>
                <a:gd name="connsiteX1" fmla="*/ 439475 w 2680313"/>
                <a:gd name="connsiteY1" fmla="*/ 9286 h 187858"/>
                <a:gd name="connsiteX2" fmla="*/ 1177569 w 2680313"/>
                <a:gd name="connsiteY2" fmla="*/ 8771 h 187858"/>
                <a:gd name="connsiteX3" fmla="*/ 2326823 w 2680313"/>
                <a:gd name="connsiteY3" fmla="*/ 77321 h 187858"/>
                <a:gd name="connsiteX4" fmla="*/ 2680313 w 2680313"/>
                <a:gd name="connsiteY4" fmla="*/ 11198 h 187858"/>
                <a:gd name="connsiteX5" fmla="*/ 2600363 w 2680313"/>
                <a:gd name="connsiteY5" fmla="*/ 85484 h 187858"/>
                <a:gd name="connsiteX6" fmla="*/ 2676783 w 2680313"/>
                <a:gd name="connsiteY6" fmla="*/ 159479 h 187858"/>
                <a:gd name="connsiteX7" fmla="*/ 2331164 w 2680313"/>
                <a:gd name="connsiteY7" fmla="*/ 106155 h 187858"/>
                <a:gd name="connsiteX8" fmla="*/ 1178378 w 2680313"/>
                <a:gd name="connsiteY8" fmla="*/ 172277 h 187858"/>
                <a:gd name="connsiteX9" fmla="*/ 436450 w 2680313"/>
                <a:gd name="connsiteY9" fmla="*/ 180782 h 187858"/>
                <a:gd name="connsiteX10" fmla="*/ 0 w 2680313"/>
                <a:gd name="connsiteY10" fmla="*/ 85191 h 187858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85961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4695 w 2683844"/>
                <a:gd name="connsiteY7" fmla="*/ 10663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27634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8225 w 2683844"/>
                <a:gd name="connsiteY7" fmla="*/ 108502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3844"/>
                <a:gd name="connsiteY0" fmla="*/ 93150 h 187782"/>
                <a:gd name="connsiteX1" fmla="*/ 443006 w 2683844"/>
                <a:gd name="connsiteY1" fmla="*/ 9763 h 187782"/>
                <a:gd name="connsiteX2" fmla="*/ 1181100 w 2683844"/>
                <a:gd name="connsiteY2" fmla="*/ 9248 h 187782"/>
                <a:gd name="connsiteX3" fmla="*/ 2330354 w 2683844"/>
                <a:gd name="connsiteY3" fmla="*/ 77798 h 187782"/>
                <a:gd name="connsiteX4" fmla="*/ 2683844 w 2683844"/>
                <a:gd name="connsiteY4" fmla="*/ 11675 h 187782"/>
                <a:gd name="connsiteX5" fmla="*/ 2603894 w 2683844"/>
                <a:gd name="connsiteY5" fmla="*/ 91572 h 187782"/>
                <a:gd name="connsiteX6" fmla="*/ 2680314 w 2683844"/>
                <a:gd name="connsiteY6" fmla="*/ 159956 h 187782"/>
                <a:gd name="connsiteX7" fmla="*/ 2331164 w 2683844"/>
                <a:gd name="connsiteY7" fmla="*/ 110373 h 187782"/>
                <a:gd name="connsiteX8" fmla="*/ 1181909 w 2683844"/>
                <a:gd name="connsiteY8" fmla="*/ 172754 h 187782"/>
                <a:gd name="connsiteX9" fmla="*/ 439981 w 2683844"/>
                <a:gd name="connsiteY9" fmla="*/ 181259 h 187782"/>
                <a:gd name="connsiteX10" fmla="*/ 0 w 2683844"/>
                <a:gd name="connsiteY10" fmla="*/ 93150 h 187782"/>
                <a:gd name="connsiteX0" fmla="*/ 0 w 2680314"/>
                <a:gd name="connsiteY0" fmla="*/ 93150 h 187782"/>
                <a:gd name="connsiteX1" fmla="*/ 443006 w 2680314"/>
                <a:gd name="connsiteY1" fmla="*/ 9763 h 187782"/>
                <a:gd name="connsiteX2" fmla="*/ 1181100 w 2680314"/>
                <a:gd name="connsiteY2" fmla="*/ 9248 h 187782"/>
                <a:gd name="connsiteX3" fmla="*/ 2330354 w 2680314"/>
                <a:gd name="connsiteY3" fmla="*/ 77798 h 187782"/>
                <a:gd name="connsiteX4" fmla="*/ 2673253 w 2680314"/>
                <a:gd name="connsiteY4" fmla="*/ 21027 h 187782"/>
                <a:gd name="connsiteX5" fmla="*/ 2603894 w 2680314"/>
                <a:gd name="connsiteY5" fmla="*/ 91572 h 187782"/>
                <a:gd name="connsiteX6" fmla="*/ 2680314 w 2680314"/>
                <a:gd name="connsiteY6" fmla="*/ 159956 h 187782"/>
                <a:gd name="connsiteX7" fmla="*/ 2331164 w 2680314"/>
                <a:gd name="connsiteY7" fmla="*/ 110373 h 187782"/>
                <a:gd name="connsiteX8" fmla="*/ 1181909 w 2680314"/>
                <a:gd name="connsiteY8" fmla="*/ 172754 h 187782"/>
                <a:gd name="connsiteX9" fmla="*/ 439981 w 2680314"/>
                <a:gd name="connsiteY9" fmla="*/ 181259 h 187782"/>
                <a:gd name="connsiteX10" fmla="*/ 0 w 2680314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73253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  <a:gd name="connsiteX0" fmla="*/ 0 w 2683779"/>
                <a:gd name="connsiteY0" fmla="*/ 93150 h 187782"/>
                <a:gd name="connsiteX1" fmla="*/ 443006 w 2683779"/>
                <a:gd name="connsiteY1" fmla="*/ 9763 h 187782"/>
                <a:gd name="connsiteX2" fmla="*/ 1181100 w 2683779"/>
                <a:gd name="connsiteY2" fmla="*/ 9248 h 187782"/>
                <a:gd name="connsiteX3" fmla="*/ 2330354 w 2683779"/>
                <a:gd name="connsiteY3" fmla="*/ 77798 h 187782"/>
                <a:gd name="connsiteX4" fmla="*/ 2683649 w 2683779"/>
                <a:gd name="connsiteY4" fmla="*/ 21027 h 187782"/>
                <a:gd name="connsiteX5" fmla="*/ 2603894 w 2683779"/>
                <a:gd name="connsiteY5" fmla="*/ 91572 h 187782"/>
                <a:gd name="connsiteX6" fmla="*/ 2683779 w 2683779"/>
                <a:gd name="connsiteY6" fmla="*/ 165568 h 187782"/>
                <a:gd name="connsiteX7" fmla="*/ 2331164 w 2683779"/>
                <a:gd name="connsiteY7" fmla="*/ 110373 h 187782"/>
                <a:gd name="connsiteX8" fmla="*/ 1181909 w 2683779"/>
                <a:gd name="connsiteY8" fmla="*/ 172754 h 187782"/>
                <a:gd name="connsiteX9" fmla="*/ 439981 w 2683779"/>
                <a:gd name="connsiteY9" fmla="*/ 181259 h 187782"/>
                <a:gd name="connsiteX10" fmla="*/ 0 w 2683779"/>
                <a:gd name="connsiteY10" fmla="*/ 93150 h 18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3779" h="187782">
                  <a:moveTo>
                    <a:pt x="0" y="93150"/>
                  </a:moveTo>
                  <a:cubicBezTo>
                    <a:pt x="132181" y="53573"/>
                    <a:pt x="246156" y="23747"/>
                    <a:pt x="443006" y="9763"/>
                  </a:cubicBezTo>
                  <a:cubicBezTo>
                    <a:pt x="639856" y="-4221"/>
                    <a:pt x="866542" y="-2091"/>
                    <a:pt x="1181100" y="9248"/>
                  </a:cubicBezTo>
                  <a:cubicBezTo>
                    <a:pt x="1495658" y="20587"/>
                    <a:pt x="2079929" y="75835"/>
                    <a:pt x="2330354" y="77798"/>
                  </a:cubicBezTo>
                  <a:cubicBezTo>
                    <a:pt x="2580779" y="79761"/>
                    <a:pt x="2617994" y="51870"/>
                    <a:pt x="2683649" y="21027"/>
                  </a:cubicBezTo>
                  <a:cubicBezTo>
                    <a:pt x="2650992" y="59580"/>
                    <a:pt x="2603872" y="67482"/>
                    <a:pt x="2603894" y="91572"/>
                  </a:cubicBezTo>
                  <a:cubicBezTo>
                    <a:pt x="2603916" y="115662"/>
                    <a:pt x="2639721" y="125031"/>
                    <a:pt x="2683779" y="165568"/>
                  </a:cubicBezTo>
                  <a:cubicBezTo>
                    <a:pt x="2610301" y="134726"/>
                    <a:pt x="2581476" y="109175"/>
                    <a:pt x="2331164" y="110373"/>
                  </a:cubicBezTo>
                  <a:cubicBezTo>
                    <a:pt x="2080852" y="111571"/>
                    <a:pt x="1514831" y="160054"/>
                    <a:pt x="1181909" y="172754"/>
                  </a:cubicBezTo>
                  <a:cubicBezTo>
                    <a:pt x="848988" y="185454"/>
                    <a:pt x="636966" y="194526"/>
                    <a:pt x="439981" y="181259"/>
                  </a:cubicBezTo>
                  <a:cubicBezTo>
                    <a:pt x="242996" y="167992"/>
                    <a:pt x="132522" y="140039"/>
                    <a:pt x="0" y="93150"/>
                  </a:cubicBezTo>
                  <a:close/>
                </a:path>
              </a:pathLst>
            </a:custGeom>
            <a:grp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8" name="Ellipse 27"/>
            <p:cNvSpPr/>
            <p:nvPr/>
          </p:nvSpPr>
          <p:spPr>
            <a:xfrm>
              <a:off x="8767133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  <p:sp>
          <p:nvSpPr>
            <p:cNvPr id="29" name="Ellipse 28"/>
            <p:cNvSpPr/>
            <p:nvPr/>
          </p:nvSpPr>
          <p:spPr>
            <a:xfrm>
              <a:off x="841257" y="4351987"/>
              <a:ext cx="144000" cy="108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prstClr val="white"/>
                </a:solidFill>
              </a:endParaRPr>
            </a:p>
          </p:txBody>
        </p:sp>
      </p:grpSp>
      <p:grpSp>
        <p:nvGrpSpPr>
          <p:cNvPr id="38" name="Groupe 37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39" name="Rectangle 38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0" name="Connecteur droit 39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e 40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42" name="Rectangle 4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43" name="Connecteur droit 4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e 43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45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56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rganigramme : Processus 56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6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54" name="Forme libre 53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55" name="Forme libre 54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47" name="Rectangle 46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48" name="Connecteur droit 47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Rectangle 48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50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52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53" name="Connecteur droit 52"/>
              <p:cNvCxnSpPr>
                <a:stCxn id="52" idx="0"/>
                <a:endCxn id="52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1" name="Rectangle 50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r-MA" smtClean="0">
                <a:solidFill>
                  <a:prstClr val="black">
                    <a:tint val="75000"/>
                  </a:prstClr>
                </a:solidFill>
              </a:rPr>
              <a:t>دفتر النصوص</a:t>
            </a:r>
            <a:endParaRPr lang="fr-FR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5" name="Groupe 4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" name="Rectangle 5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" name="Connecteur droit 6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e 7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9" name="Rectangle 8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10" name="Connecteur droit 9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e 10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12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23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24" name="Organigramme : Processus 23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3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21" name="Forme libre 20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22" name="Forme libre 21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Rectangle 15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17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19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20" name="Connecteur droit 19"/>
              <p:cNvCxnSpPr>
                <a:stCxn id="19" idx="0"/>
                <a:endCxn id="19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Rectangle 17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61950" y="1137136"/>
          <a:ext cx="6753225" cy="26359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4</a:t>
                      </a: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5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18" name="Rectangle à coins arrondis 17"/>
          <p:cNvSpPr/>
          <p:nvPr/>
        </p:nvSpPr>
        <p:spPr>
          <a:xfrm>
            <a:off x="3133725" y="66674"/>
            <a:ext cx="960207" cy="381001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fr-FR" sz="1800" dirty="0" smtClean="0">
                <a:solidFill>
                  <a:srgbClr val="7030A0"/>
                </a:solidFill>
              </a:rPr>
              <a:t> </a:t>
            </a:r>
            <a:r>
              <a:rPr lang="fr-FR" sz="1800" dirty="0" smtClean="0">
                <a:solidFill>
                  <a:srgbClr val="7030A0"/>
                </a:solidFill>
                <a:sym typeface="Wingdings 2"/>
              </a:rPr>
              <a:t></a:t>
            </a:r>
            <a:endParaRPr lang="fr-FR" sz="1800" dirty="0">
              <a:solidFill>
                <a:srgbClr val="7030A0"/>
              </a:solidFill>
            </a:endParaRPr>
          </a:p>
        </p:txBody>
      </p:sp>
      <p:sp>
        <p:nvSpPr>
          <p:cNvPr id="17" name="Rectangle à coins arrondis 16"/>
          <p:cNvSpPr/>
          <p:nvPr/>
        </p:nvSpPr>
        <p:spPr>
          <a:xfrm>
            <a:off x="2133600" y="456099"/>
            <a:ext cx="2981325" cy="332177"/>
          </a:xfrm>
          <a:prstGeom prst="roundRect">
            <a:avLst>
              <a:gd name="adj" fmla="val 50000"/>
            </a:avLst>
          </a:prstGeom>
          <a:solidFill>
            <a:srgbClr val="E5F3F7"/>
          </a:solidFill>
          <a:ln>
            <a:solidFill>
              <a:srgbClr val="2212F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lIns="36000" tIns="0" rIns="36000" bIns="72000" rtlCol="0" anchor="ctr"/>
          <a:lstStyle/>
          <a:p>
            <a:pPr algn="ctr" defTabSz="914400" rtl="1"/>
            <a:r>
              <a:rPr lang="ar-MA" sz="2400" dirty="0" smtClean="0">
                <a:solidFill>
                  <a:srgbClr val="2212F6"/>
                </a:solidFill>
                <a:latin typeface="AlHor" panose="02060603050605020204" pitchFamily="18" charset="-78"/>
                <a:cs typeface="AGA Abasan Regular" pitchFamily="2" charset="-78"/>
              </a:rPr>
              <a:t>تقييم و إحصاء الفروض</a:t>
            </a:r>
            <a:endParaRPr lang="fr-FR" sz="1100" dirty="0">
              <a:solidFill>
                <a:srgbClr val="2212F6"/>
              </a:solidFill>
              <a:cs typeface="AGA Abasan Regular" pitchFamily="2" charset="-78"/>
            </a:endParaRPr>
          </a:p>
        </p:txBody>
      </p:sp>
      <p:sp>
        <p:nvSpPr>
          <p:cNvPr id="20" name="Losange 19"/>
          <p:cNvSpPr/>
          <p:nvPr/>
        </p:nvSpPr>
        <p:spPr>
          <a:xfrm>
            <a:off x="1897381" y="781050"/>
            <a:ext cx="72000" cy="72000"/>
          </a:xfrm>
          <a:prstGeom prst="diamond">
            <a:avLst/>
          </a:prstGeom>
          <a:solidFill>
            <a:srgbClr val="FF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srgbClr val="2212F6"/>
              </a:solidFill>
            </a:endParaRPr>
          </a:p>
        </p:txBody>
      </p:sp>
      <p:sp>
        <p:nvSpPr>
          <p:cNvPr id="21" name="Losange 20"/>
          <p:cNvSpPr/>
          <p:nvPr/>
        </p:nvSpPr>
        <p:spPr>
          <a:xfrm>
            <a:off x="5278756" y="781050"/>
            <a:ext cx="72000" cy="72000"/>
          </a:xfrm>
          <a:prstGeom prst="diamond">
            <a:avLst/>
          </a:prstGeom>
          <a:solidFill>
            <a:srgbClr val="FF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srgbClr val="2212F6"/>
              </a:solidFill>
            </a:endParaRPr>
          </a:p>
        </p:txBody>
      </p:sp>
      <p:grpSp>
        <p:nvGrpSpPr>
          <p:cNvPr id="26" name="Groupe 25"/>
          <p:cNvGrpSpPr/>
          <p:nvPr/>
        </p:nvGrpSpPr>
        <p:grpSpPr>
          <a:xfrm>
            <a:off x="2475976" y="7122847"/>
            <a:ext cx="2564571" cy="144000"/>
            <a:chOff x="985287" y="585664"/>
            <a:chExt cx="6630735" cy="397576"/>
          </a:xfrm>
          <a:solidFill>
            <a:srgbClr val="FF33CC"/>
          </a:solidFill>
        </p:grpSpPr>
        <p:grpSp>
          <p:nvGrpSpPr>
            <p:cNvPr id="27" name="Groupe 26"/>
            <p:cNvGrpSpPr/>
            <p:nvPr/>
          </p:nvGrpSpPr>
          <p:grpSpPr>
            <a:xfrm>
              <a:off x="2716877" y="585664"/>
              <a:ext cx="3169456" cy="397576"/>
              <a:chOff x="3382075" y="3928931"/>
              <a:chExt cx="3169456" cy="397576"/>
            </a:xfrm>
            <a:grpFill/>
          </p:grpSpPr>
          <p:sp>
            <p:nvSpPr>
              <p:cNvPr id="36" name="Forme libre 35"/>
              <p:cNvSpPr/>
              <p:nvPr/>
            </p:nvSpPr>
            <p:spPr>
              <a:xfrm flipH="1">
                <a:off x="4158041" y="398368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0" name="Ellipse 39"/>
              <p:cNvSpPr/>
              <p:nvPr/>
            </p:nvSpPr>
            <p:spPr>
              <a:xfrm>
                <a:off x="4834291" y="3983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1" name="Forme libre 40"/>
              <p:cNvSpPr/>
              <p:nvPr/>
            </p:nvSpPr>
            <p:spPr>
              <a:xfrm rot="10800000">
                <a:off x="4995975" y="398375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2" name="Forme libre 41"/>
              <p:cNvSpPr/>
              <p:nvPr/>
            </p:nvSpPr>
            <p:spPr>
              <a:xfrm rot="10800000">
                <a:off x="3822790" y="392900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Forme libre 42"/>
              <p:cNvSpPr/>
              <p:nvPr/>
            </p:nvSpPr>
            <p:spPr>
              <a:xfrm flipV="1">
                <a:off x="5341380" y="392893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Ellipse 43"/>
              <p:cNvSpPr/>
              <p:nvPr/>
            </p:nvSpPr>
            <p:spPr>
              <a:xfrm>
                <a:off x="6016211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5" name="Ellipse 44"/>
              <p:cNvSpPr/>
              <p:nvPr/>
            </p:nvSpPr>
            <p:spPr>
              <a:xfrm>
                <a:off x="6335531" y="4037754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Ellipse 45"/>
              <p:cNvSpPr/>
              <p:nvPr/>
            </p:nvSpPr>
            <p:spPr>
              <a:xfrm>
                <a:off x="3629395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Ellipse 46"/>
              <p:cNvSpPr/>
              <p:nvPr/>
            </p:nvSpPr>
            <p:spPr>
              <a:xfrm>
                <a:off x="3382075" y="4033403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8" name="Groupe 27"/>
            <p:cNvGrpSpPr/>
            <p:nvPr/>
          </p:nvGrpSpPr>
          <p:grpSpPr>
            <a:xfrm>
              <a:off x="5944562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33" name="Rectangle 32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Ellipse 33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5" name="Losange 34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29" name="Groupe 28"/>
            <p:cNvGrpSpPr/>
            <p:nvPr/>
          </p:nvGrpSpPr>
          <p:grpSpPr>
            <a:xfrm flipH="1">
              <a:off x="985287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30" name="Rectangle 29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Ellipse 30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Losange 31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</p:grpSp>
      <p:cxnSp>
        <p:nvCxnSpPr>
          <p:cNvPr id="25" name="Connecteur droit 24"/>
          <p:cNvCxnSpPr/>
          <p:nvPr/>
        </p:nvCxnSpPr>
        <p:spPr>
          <a:xfrm flipH="1" flipV="1">
            <a:off x="5381625" y="676275"/>
            <a:ext cx="103822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Connecteur droit 48"/>
          <p:cNvCxnSpPr/>
          <p:nvPr/>
        </p:nvCxnSpPr>
        <p:spPr>
          <a:xfrm flipH="1" flipV="1">
            <a:off x="819150" y="647700"/>
            <a:ext cx="103822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Groupe 50"/>
          <p:cNvGrpSpPr/>
          <p:nvPr/>
        </p:nvGrpSpPr>
        <p:grpSpPr>
          <a:xfrm>
            <a:off x="2366872" y="3803074"/>
            <a:ext cx="2564571" cy="311726"/>
            <a:chOff x="985287" y="585664"/>
            <a:chExt cx="6630735" cy="397576"/>
          </a:xfrm>
          <a:solidFill>
            <a:srgbClr val="FF33CC"/>
          </a:solidFill>
        </p:grpSpPr>
        <p:grpSp>
          <p:nvGrpSpPr>
            <p:cNvPr id="52" name="Groupe 51"/>
            <p:cNvGrpSpPr/>
            <p:nvPr/>
          </p:nvGrpSpPr>
          <p:grpSpPr>
            <a:xfrm>
              <a:off x="2716877" y="585664"/>
              <a:ext cx="3169456" cy="397576"/>
              <a:chOff x="3382075" y="3928931"/>
              <a:chExt cx="3169456" cy="397576"/>
            </a:xfrm>
            <a:grpFill/>
          </p:grpSpPr>
          <p:sp>
            <p:nvSpPr>
              <p:cNvPr id="61" name="Forme libre 60"/>
              <p:cNvSpPr/>
              <p:nvPr/>
            </p:nvSpPr>
            <p:spPr>
              <a:xfrm flipH="1">
                <a:off x="4158041" y="398368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Ellipse 61"/>
              <p:cNvSpPr/>
              <p:nvPr/>
            </p:nvSpPr>
            <p:spPr>
              <a:xfrm>
                <a:off x="4834291" y="3983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3" name="Forme libre 62"/>
              <p:cNvSpPr/>
              <p:nvPr/>
            </p:nvSpPr>
            <p:spPr>
              <a:xfrm rot="10800000">
                <a:off x="4995975" y="398375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Forme libre 63"/>
              <p:cNvSpPr/>
              <p:nvPr/>
            </p:nvSpPr>
            <p:spPr>
              <a:xfrm rot="10800000">
                <a:off x="3822790" y="392900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5" name="Forme libre 64"/>
              <p:cNvSpPr/>
              <p:nvPr/>
            </p:nvSpPr>
            <p:spPr>
              <a:xfrm flipV="1">
                <a:off x="5341380" y="392893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Ellipse 65"/>
              <p:cNvSpPr/>
              <p:nvPr/>
            </p:nvSpPr>
            <p:spPr>
              <a:xfrm>
                <a:off x="6016211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Ellipse 66"/>
              <p:cNvSpPr/>
              <p:nvPr/>
            </p:nvSpPr>
            <p:spPr>
              <a:xfrm>
                <a:off x="6335531" y="4037754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Ellipse 67"/>
              <p:cNvSpPr/>
              <p:nvPr/>
            </p:nvSpPr>
            <p:spPr>
              <a:xfrm>
                <a:off x="3629395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9" name="Ellipse 68"/>
              <p:cNvSpPr/>
              <p:nvPr/>
            </p:nvSpPr>
            <p:spPr>
              <a:xfrm>
                <a:off x="3382075" y="4033403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Groupe 52"/>
            <p:cNvGrpSpPr/>
            <p:nvPr/>
          </p:nvGrpSpPr>
          <p:grpSpPr>
            <a:xfrm>
              <a:off x="5944562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58" name="Rectangle 57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Ellipse 58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Losange 59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Groupe 53"/>
            <p:cNvGrpSpPr/>
            <p:nvPr/>
          </p:nvGrpSpPr>
          <p:grpSpPr>
            <a:xfrm flipH="1">
              <a:off x="985287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55" name="Rectangle 54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6" name="Ellipse 55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Losange 56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71" name="Groupe 70"/>
          <p:cNvGrpSpPr/>
          <p:nvPr/>
        </p:nvGrpSpPr>
        <p:grpSpPr>
          <a:xfrm flipV="1">
            <a:off x="7234365" y="0"/>
            <a:ext cx="326898" cy="10693400"/>
            <a:chOff x="7222157" y="0"/>
            <a:chExt cx="326898" cy="10693400"/>
          </a:xfrm>
        </p:grpSpPr>
        <p:sp>
          <p:nvSpPr>
            <p:cNvPr id="72" name="Rectangle 71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pattFill prst="pct50">
              <a:fgClr>
                <a:schemeClr val="bg1"/>
              </a:fgClr>
              <a:bgClr>
                <a:schemeClr val="bg2">
                  <a:lumMod val="7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73" name="Connecteur droit 72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pattFill prst="pct50">
              <a:fgClr>
                <a:schemeClr val="bg1"/>
              </a:fgClr>
              <a:bgClr>
                <a:schemeClr val="bg2">
                  <a:lumMod val="75000"/>
                </a:schemeClr>
              </a:bgClr>
            </a:pattFill>
            <a:ln w="19050">
              <a:solidFill>
                <a:srgbClr val="2212F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4" name="Groupe 73"/>
          <p:cNvGrpSpPr/>
          <p:nvPr/>
        </p:nvGrpSpPr>
        <p:grpSpPr>
          <a:xfrm>
            <a:off x="2050676" y="10171738"/>
            <a:ext cx="3240210" cy="348095"/>
            <a:chOff x="2057933" y="10139080"/>
            <a:chExt cx="3240210" cy="348095"/>
          </a:xfrm>
        </p:grpSpPr>
        <p:sp>
          <p:nvSpPr>
            <p:cNvPr id="77" name="Rectangle 76"/>
            <p:cNvSpPr/>
            <p:nvPr/>
          </p:nvSpPr>
          <p:spPr>
            <a:xfrm>
              <a:off x="2057933" y="10139080"/>
              <a:ext cx="3240210" cy="33169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 defTabSz="914400" rtl="1"/>
              <a:r>
                <a:rPr lang="ar-MA" sz="18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  دفـتــر             النصوص</a:t>
              </a:r>
              <a:endParaRPr lang="fr-FR" sz="1800" dirty="0">
                <a:solidFill>
                  <a:srgbClr val="EEECE1">
                    <a:lumMod val="50000"/>
                  </a:srgbClr>
                </a:solidFill>
                <a:cs typeface="AL-Battar" pitchFamily="2" charset="-78"/>
              </a:endParaRPr>
            </a:p>
          </p:txBody>
        </p:sp>
        <p:grpSp>
          <p:nvGrpSpPr>
            <p:cNvPr id="75" name="Groupe 74"/>
            <p:cNvGrpSpPr/>
            <p:nvPr/>
          </p:nvGrpSpPr>
          <p:grpSpPr>
            <a:xfrm>
              <a:off x="3722897" y="10163175"/>
              <a:ext cx="435600" cy="324000"/>
              <a:chOff x="3380761" y="10153651"/>
              <a:chExt cx="435600" cy="366750"/>
            </a:xfrm>
          </p:grpSpPr>
          <p:sp>
            <p:nvSpPr>
              <p:cNvPr id="80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81" name="Connecteur droit 80"/>
              <p:cNvCxnSpPr>
                <a:stCxn id="80" idx="0"/>
                <a:endCxn id="80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6" name="Groupe 75"/>
            <p:cNvGrpSpPr/>
            <p:nvPr/>
          </p:nvGrpSpPr>
          <p:grpSpPr>
            <a:xfrm>
              <a:off x="2652400" y="10434535"/>
              <a:ext cx="2580872" cy="3247"/>
              <a:chOff x="2652400" y="10434535"/>
              <a:chExt cx="2580872" cy="3247"/>
            </a:xfrm>
          </p:grpSpPr>
          <p:cxnSp>
            <p:nvCxnSpPr>
              <p:cNvPr id="78" name="Connecteur droit 77"/>
              <p:cNvCxnSpPr/>
              <p:nvPr/>
            </p:nvCxnSpPr>
            <p:spPr>
              <a:xfrm flipH="1">
                <a:off x="4309144" y="10437778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Connecteur droit 78"/>
              <p:cNvCxnSpPr/>
              <p:nvPr/>
            </p:nvCxnSpPr>
            <p:spPr>
              <a:xfrm>
                <a:off x="2652400" y="10434535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aphicFrame>
        <p:nvGraphicFramePr>
          <p:cNvPr id="82" name="Tableau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86013" y="4176614"/>
          <a:ext cx="6753225" cy="287983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endParaRPr lang="fr-FR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4</a:t>
                      </a: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endParaRPr lang="fr-FR" dirty="0"/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5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83" name="Tableau 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95538" y="7357964"/>
          <a:ext cx="6753225" cy="26359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4</a:t>
                      </a: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5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70" name="Groupe 69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84" name="Rectangle 83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85" name="Connecteur droit 84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Groupe 85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87" name="Rectangle 86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88" name="Connecteur droit 87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e 88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90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101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Organigramme : Processus 101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1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99" name="Forme libre 98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100" name="Forme libre 99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92" name="Rectangle 91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93" name="Connecteur droit 92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Rectangle 93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95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97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98" name="Connecteur droit 97"/>
              <p:cNvCxnSpPr>
                <a:stCxn id="97" idx="0"/>
                <a:endCxn id="97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6" name="Rectangle 95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616879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e 23"/>
          <p:cNvGrpSpPr/>
          <p:nvPr/>
        </p:nvGrpSpPr>
        <p:grpSpPr>
          <a:xfrm flipH="1">
            <a:off x="-1" y="0"/>
            <a:ext cx="326898" cy="10693400"/>
            <a:chOff x="7222157" y="0"/>
            <a:chExt cx="326898" cy="10693400"/>
          </a:xfrm>
        </p:grpSpPr>
        <p:sp>
          <p:nvSpPr>
            <p:cNvPr id="25" name="Rectangle 24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pattFill prst="pct50">
              <a:fgClr>
                <a:schemeClr val="bg1"/>
              </a:fgClr>
              <a:bgClr>
                <a:schemeClr val="bg2">
                  <a:lumMod val="75000"/>
                </a:schemeClr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26" name="Connecteur droit 25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pattFill prst="pct50">
              <a:fgClr>
                <a:schemeClr val="bg1"/>
              </a:fgClr>
              <a:bgClr>
                <a:schemeClr val="bg2">
                  <a:lumMod val="75000"/>
                </a:schemeClr>
              </a:bgClr>
            </a:pattFill>
            <a:ln w="19050">
              <a:solidFill>
                <a:srgbClr val="2212F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7" name="Groupe 26"/>
          <p:cNvGrpSpPr/>
          <p:nvPr/>
        </p:nvGrpSpPr>
        <p:grpSpPr>
          <a:xfrm>
            <a:off x="1756524" y="10050971"/>
            <a:ext cx="3758648" cy="568410"/>
            <a:chOff x="2617475" y="10058493"/>
            <a:chExt cx="2850780" cy="379289"/>
          </a:xfrm>
        </p:grpSpPr>
        <p:sp>
          <p:nvSpPr>
            <p:cNvPr id="30" name="Rectangle 29"/>
            <p:cNvSpPr/>
            <p:nvPr/>
          </p:nvSpPr>
          <p:spPr>
            <a:xfrm>
              <a:off x="2617475" y="10058493"/>
              <a:ext cx="2850780" cy="33169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 defTabSz="914400" rtl="1"/>
              <a:r>
                <a:rPr lang="ar-MA" sz="18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             دفتــر                 </a:t>
              </a:r>
              <a:r>
                <a:rPr lang="ar-MA" sz="14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</a:t>
              </a:r>
              <a:r>
                <a:rPr lang="ar-MA" sz="1800" dirty="0" smtClean="0">
                  <a:solidFill>
                    <a:srgbClr val="EEECE1">
                      <a:lumMod val="50000"/>
                    </a:srgbClr>
                  </a:solidFill>
                  <a:cs typeface="AL-Battar" pitchFamily="2" charset="-78"/>
                </a:rPr>
                <a:t>  النصوص</a:t>
              </a:r>
              <a:endParaRPr lang="fr-FR" sz="1800" dirty="0">
                <a:solidFill>
                  <a:srgbClr val="EEECE1">
                    <a:lumMod val="50000"/>
                  </a:srgbClr>
                </a:solidFill>
                <a:cs typeface="AL-Battar" pitchFamily="2" charset="-78"/>
              </a:endParaRPr>
            </a:p>
          </p:txBody>
        </p:sp>
        <p:grpSp>
          <p:nvGrpSpPr>
            <p:cNvPr id="28" name="Groupe 27"/>
            <p:cNvGrpSpPr/>
            <p:nvPr/>
          </p:nvGrpSpPr>
          <p:grpSpPr>
            <a:xfrm>
              <a:off x="3714173" y="10101779"/>
              <a:ext cx="435600" cy="324000"/>
              <a:chOff x="3372037" y="10084154"/>
              <a:chExt cx="435600" cy="366750"/>
            </a:xfrm>
          </p:grpSpPr>
          <p:sp>
            <p:nvSpPr>
              <p:cNvPr id="33" name="Arrondir un rectangle avec un coin du même côté 1"/>
              <p:cNvSpPr/>
              <p:nvPr/>
            </p:nvSpPr>
            <p:spPr>
              <a:xfrm>
                <a:off x="3372037" y="10084154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34" name="Connecteur droit 33"/>
              <p:cNvCxnSpPr>
                <a:stCxn id="33" idx="0"/>
                <a:endCxn id="33" idx="5"/>
              </p:cNvCxnSpPr>
              <p:nvPr/>
            </p:nvCxnSpPr>
            <p:spPr>
              <a:xfrm>
                <a:off x="3372037" y="10450898"/>
                <a:ext cx="435599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Groupe 28"/>
            <p:cNvGrpSpPr/>
            <p:nvPr/>
          </p:nvGrpSpPr>
          <p:grpSpPr>
            <a:xfrm>
              <a:off x="2652400" y="10434535"/>
              <a:ext cx="2580872" cy="3247"/>
              <a:chOff x="2652400" y="10434535"/>
              <a:chExt cx="2580872" cy="3247"/>
            </a:xfrm>
          </p:grpSpPr>
          <p:cxnSp>
            <p:nvCxnSpPr>
              <p:cNvPr id="31" name="Connecteur droit 30"/>
              <p:cNvCxnSpPr/>
              <p:nvPr/>
            </p:nvCxnSpPr>
            <p:spPr>
              <a:xfrm flipH="1">
                <a:off x="4309144" y="10437778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Connecteur droit 31"/>
              <p:cNvCxnSpPr/>
              <p:nvPr/>
            </p:nvCxnSpPr>
            <p:spPr>
              <a:xfrm>
                <a:off x="2652400" y="10434535"/>
                <a:ext cx="924128" cy="4"/>
              </a:xfrm>
              <a:prstGeom prst="line">
                <a:avLst/>
              </a:prstGeom>
              <a:ln w="12700">
                <a:solidFill>
                  <a:schemeClr val="accent3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9" name="Rectangle à coins arrondis 88"/>
          <p:cNvSpPr/>
          <p:nvPr/>
        </p:nvSpPr>
        <p:spPr>
          <a:xfrm>
            <a:off x="3455007" y="269286"/>
            <a:ext cx="960207" cy="381001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fr-FR" sz="1800" dirty="0" smtClean="0">
                <a:solidFill>
                  <a:srgbClr val="7030A0"/>
                </a:solidFill>
              </a:rPr>
              <a:t> </a:t>
            </a:r>
            <a:r>
              <a:rPr lang="fr-FR" sz="1800" dirty="0" smtClean="0">
                <a:solidFill>
                  <a:srgbClr val="7030A0"/>
                </a:solidFill>
                <a:sym typeface="Wingdings 2"/>
              </a:rPr>
              <a:t></a:t>
            </a:r>
            <a:endParaRPr lang="fr-FR" sz="1800" dirty="0">
              <a:solidFill>
                <a:srgbClr val="7030A0"/>
              </a:solidFill>
            </a:endParaRPr>
          </a:p>
        </p:txBody>
      </p:sp>
      <p:sp>
        <p:nvSpPr>
          <p:cNvPr id="90" name="Rectangle à coins arrondis 89"/>
          <p:cNvSpPr/>
          <p:nvPr/>
        </p:nvSpPr>
        <p:spPr>
          <a:xfrm>
            <a:off x="2399464" y="638000"/>
            <a:ext cx="2981325" cy="324793"/>
          </a:xfrm>
          <a:prstGeom prst="roundRect">
            <a:avLst>
              <a:gd name="adj" fmla="val 50000"/>
            </a:avLst>
          </a:prstGeom>
          <a:solidFill>
            <a:srgbClr val="E5F3F7"/>
          </a:solidFill>
          <a:ln>
            <a:solidFill>
              <a:srgbClr val="2212F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lIns="36000" tIns="0" rIns="36000" bIns="72000" rtlCol="0" anchor="ctr"/>
          <a:lstStyle/>
          <a:p>
            <a:pPr algn="ctr" defTabSz="914400" rtl="1"/>
            <a:r>
              <a:rPr lang="ar-MA" sz="2400" dirty="0" smtClean="0">
                <a:solidFill>
                  <a:srgbClr val="2212F6"/>
                </a:solidFill>
                <a:latin typeface="AlHor" panose="02060603050605020204" pitchFamily="18" charset="-78"/>
                <a:cs typeface="AGA Abasan Regular" pitchFamily="2" charset="-78"/>
              </a:rPr>
              <a:t>تقييم و إحصاء الفروض</a:t>
            </a:r>
            <a:endParaRPr lang="fr-FR" sz="1100" dirty="0">
              <a:solidFill>
                <a:srgbClr val="2212F6"/>
              </a:solidFill>
              <a:cs typeface="AGA Abasan Regular" pitchFamily="2" charset="-78"/>
            </a:endParaRPr>
          </a:p>
        </p:txBody>
      </p:sp>
      <p:sp>
        <p:nvSpPr>
          <p:cNvPr id="91" name="Losange 90"/>
          <p:cNvSpPr/>
          <p:nvPr/>
        </p:nvSpPr>
        <p:spPr>
          <a:xfrm>
            <a:off x="2218663" y="781050"/>
            <a:ext cx="72000" cy="72000"/>
          </a:xfrm>
          <a:prstGeom prst="diamond">
            <a:avLst/>
          </a:prstGeom>
          <a:solidFill>
            <a:srgbClr val="FF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srgbClr val="2212F6"/>
              </a:solidFill>
            </a:endParaRPr>
          </a:p>
        </p:txBody>
      </p:sp>
      <p:sp>
        <p:nvSpPr>
          <p:cNvPr id="92" name="Losange 91"/>
          <p:cNvSpPr/>
          <p:nvPr/>
        </p:nvSpPr>
        <p:spPr>
          <a:xfrm>
            <a:off x="5600038" y="781050"/>
            <a:ext cx="72000" cy="72000"/>
          </a:xfrm>
          <a:prstGeom prst="diamond">
            <a:avLst/>
          </a:prstGeom>
          <a:solidFill>
            <a:srgbClr val="FF33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fr-FR" sz="1800">
              <a:solidFill>
                <a:srgbClr val="2212F6"/>
              </a:solidFill>
            </a:endParaRPr>
          </a:p>
        </p:txBody>
      </p:sp>
      <p:grpSp>
        <p:nvGrpSpPr>
          <p:cNvPr id="93" name="Groupe 92"/>
          <p:cNvGrpSpPr/>
          <p:nvPr/>
        </p:nvGrpSpPr>
        <p:grpSpPr>
          <a:xfrm>
            <a:off x="2737510" y="3844636"/>
            <a:ext cx="2564571" cy="172454"/>
            <a:chOff x="985287" y="585664"/>
            <a:chExt cx="6630735" cy="397576"/>
          </a:xfrm>
          <a:solidFill>
            <a:srgbClr val="FF33CC"/>
          </a:solidFill>
        </p:grpSpPr>
        <p:grpSp>
          <p:nvGrpSpPr>
            <p:cNvPr id="94" name="Groupe 93"/>
            <p:cNvGrpSpPr/>
            <p:nvPr/>
          </p:nvGrpSpPr>
          <p:grpSpPr>
            <a:xfrm>
              <a:off x="2716877" y="585664"/>
              <a:ext cx="3169456" cy="397576"/>
              <a:chOff x="3382075" y="3928931"/>
              <a:chExt cx="3169456" cy="397576"/>
            </a:xfrm>
            <a:grpFill/>
          </p:grpSpPr>
          <p:sp>
            <p:nvSpPr>
              <p:cNvPr id="103" name="Forme libre 102"/>
              <p:cNvSpPr/>
              <p:nvPr/>
            </p:nvSpPr>
            <p:spPr>
              <a:xfrm flipH="1">
                <a:off x="4158041" y="398368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Ellipse 103"/>
              <p:cNvSpPr/>
              <p:nvPr/>
            </p:nvSpPr>
            <p:spPr>
              <a:xfrm>
                <a:off x="4834291" y="3983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5" name="Forme libre 104"/>
              <p:cNvSpPr/>
              <p:nvPr/>
            </p:nvSpPr>
            <p:spPr>
              <a:xfrm rot="10800000">
                <a:off x="4995975" y="398375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Forme libre 105"/>
              <p:cNvSpPr/>
              <p:nvPr/>
            </p:nvSpPr>
            <p:spPr>
              <a:xfrm rot="10800000">
                <a:off x="3822790" y="392900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Forme libre 106"/>
              <p:cNvSpPr/>
              <p:nvPr/>
            </p:nvSpPr>
            <p:spPr>
              <a:xfrm flipV="1">
                <a:off x="5341380" y="392893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8" name="Ellipse 107"/>
              <p:cNvSpPr/>
              <p:nvPr/>
            </p:nvSpPr>
            <p:spPr>
              <a:xfrm>
                <a:off x="6016211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9" name="Ellipse 108"/>
              <p:cNvSpPr/>
              <p:nvPr/>
            </p:nvSpPr>
            <p:spPr>
              <a:xfrm>
                <a:off x="6335531" y="4037754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10" name="Ellipse 109"/>
              <p:cNvSpPr/>
              <p:nvPr/>
            </p:nvSpPr>
            <p:spPr>
              <a:xfrm>
                <a:off x="3629395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11" name="Ellipse 110"/>
              <p:cNvSpPr/>
              <p:nvPr/>
            </p:nvSpPr>
            <p:spPr>
              <a:xfrm>
                <a:off x="3382075" y="4033403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5" name="Groupe 94"/>
            <p:cNvGrpSpPr/>
            <p:nvPr/>
          </p:nvGrpSpPr>
          <p:grpSpPr>
            <a:xfrm>
              <a:off x="5944562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100" name="Rectangle 99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1" name="Ellipse 100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Losange 101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6" name="Groupe 95"/>
            <p:cNvGrpSpPr/>
            <p:nvPr/>
          </p:nvGrpSpPr>
          <p:grpSpPr>
            <a:xfrm flipH="1">
              <a:off x="985287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97" name="Rectangle 96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Ellipse 97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Losange 98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</p:grpSp>
      <p:cxnSp>
        <p:nvCxnSpPr>
          <p:cNvPr id="113" name="Connecteur droit 112"/>
          <p:cNvCxnSpPr/>
          <p:nvPr/>
        </p:nvCxnSpPr>
        <p:spPr>
          <a:xfrm flipH="1" flipV="1">
            <a:off x="5702907" y="819150"/>
            <a:ext cx="103822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Connecteur droit 113"/>
          <p:cNvCxnSpPr/>
          <p:nvPr/>
        </p:nvCxnSpPr>
        <p:spPr>
          <a:xfrm flipH="1" flipV="1">
            <a:off x="1140432" y="819150"/>
            <a:ext cx="103822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6" name="Groupe 115"/>
          <p:cNvGrpSpPr/>
          <p:nvPr/>
        </p:nvGrpSpPr>
        <p:grpSpPr>
          <a:xfrm>
            <a:off x="2577007" y="6982691"/>
            <a:ext cx="2564571" cy="195131"/>
            <a:chOff x="985287" y="585664"/>
            <a:chExt cx="6630735" cy="397576"/>
          </a:xfrm>
          <a:solidFill>
            <a:srgbClr val="FF33CC"/>
          </a:solidFill>
        </p:grpSpPr>
        <p:grpSp>
          <p:nvGrpSpPr>
            <p:cNvPr id="117" name="Groupe 116"/>
            <p:cNvGrpSpPr/>
            <p:nvPr/>
          </p:nvGrpSpPr>
          <p:grpSpPr>
            <a:xfrm>
              <a:off x="2716877" y="585664"/>
              <a:ext cx="3169456" cy="397576"/>
              <a:chOff x="3382075" y="3928931"/>
              <a:chExt cx="3169456" cy="397576"/>
            </a:xfrm>
            <a:grpFill/>
          </p:grpSpPr>
          <p:sp>
            <p:nvSpPr>
              <p:cNvPr id="126" name="Forme libre 125"/>
              <p:cNvSpPr/>
              <p:nvPr/>
            </p:nvSpPr>
            <p:spPr>
              <a:xfrm flipH="1">
                <a:off x="4158041" y="398368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7" name="Ellipse 126"/>
              <p:cNvSpPr/>
              <p:nvPr/>
            </p:nvSpPr>
            <p:spPr>
              <a:xfrm>
                <a:off x="4834291" y="3983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8" name="Forme libre 127"/>
              <p:cNvSpPr/>
              <p:nvPr/>
            </p:nvSpPr>
            <p:spPr>
              <a:xfrm rot="10800000">
                <a:off x="4995975" y="3983754"/>
                <a:ext cx="792000" cy="288000"/>
              </a:xfrm>
              <a:custGeom>
                <a:avLst/>
                <a:gdLst>
                  <a:gd name="connsiteX0" fmla="*/ 7590 w 1310033"/>
                  <a:gd name="connsiteY0" fmla="*/ 524387 h 578305"/>
                  <a:gd name="connsiteX1" fmla="*/ 173306 w 1310033"/>
                  <a:gd name="connsiteY1" fmla="*/ 500713 h 578305"/>
                  <a:gd name="connsiteX2" fmla="*/ 356778 w 1310033"/>
                  <a:gd name="connsiteY2" fmla="*/ 349792 h 578305"/>
                  <a:gd name="connsiteX3" fmla="*/ 634945 w 1310033"/>
                  <a:gd name="connsiteY3" fmla="*/ 116014 h 578305"/>
                  <a:gd name="connsiteX4" fmla="*/ 874642 w 1310033"/>
                  <a:gd name="connsiteY4" fmla="*/ 6522 h 578305"/>
                  <a:gd name="connsiteX5" fmla="*/ 1143931 w 1310033"/>
                  <a:gd name="connsiteY5" fmla="*/ 15400 h 578305"/>
                  <a:gd name="connsiteX6" fmla="*/ 1309648 w 1310033"/>
                  <a:gd name="connsiteY6" fmla="*/ 39074 h 578305"/>
                  <a:gd name="connsiteX7" fmla="*/ 1099543 w 1310033"/>
                  <a:gd name="connsiteY7" fmla="*/ 80503 h 578305"/>
                  <a:gd name="connsiteX8" fmla="*/ 708925 w 1310033"/>
                  <a:gd name="connsiteY8" fmla="*/ 370507 h 578305"/>
                  <a:gd name="connsiteX9" fmla="*/ 430758 w 1310033"/>
                  <a:gd name="connsiteY9" fmla="*/ 571734 h 578305"/>
                  <a:gd name="connsiteX10" fmla="*/ 7590 w 1310033"/>
                  <a:gd name="connsiteY10" fmla="*/ 524387 h 578305"/>
                  <a:gd name="connsiteX0" fmla="*/ 7590 w 1315613"/>
                  <a:gd name="connsiteY0" fmla="*/ 520771 h 574689"/>
                  <a:gd name="connsiteX1" fmla="*/ 173306 w 1315613"/>
                  <a:gd name="connsiteY1" fmla="*/ 497097 h 574689"/>
                  <a:gd name="connsiteX2" fmla="*/ 356778 w 1315613"/>
                  <a:gd name="connsiteY2" fmla="*/ 346176 h 574689"/>
                  <a:gd name="connsiteX3" fmla="*/ 634945 w 1315613"/>
                  <a:gd name="connsiteY3" fmla="*/ 112398 h 574689"/>
                  <a:gd name="connsiteX4" fmla="*/ 874642 w 1315613"/>
                  <a:gd name="connsiteY4" fmla="*/ 2906 h 574689"/>
                  <a:gd name="connsiteX5" fmla="*/ 1309648 w 1315613"/>
                  <a:gd name="connsiteY5" fmla="*/ 35458 h 574689"/>
                  <a:gd name="connsiteX6" fmla="*/ 1099543 w 1315613"/>
                  <a:gd name="connsiteY6" fmla="*/ 76887 h 574689"/>
                  <a:gd name="connsiteX7" fmla="*/ 708925 w 1315613"/>
                  <a:gd name="connsiteY7" fmla="*/ 366891 h 574689"/>
                  <a:gd name="connsiteX8" fmla="*/ 430758 w 1315613"/>
                  <a:gd name="connsiteY8" fmla="*/ 568118 h 574689"/>
                  <a:gd name="connsiteX9" fmla="*/ 7590 w 1315613"/>
                  <a:gd name="connsiteY9" fmla="*/ 520771 h 574689"/>
                  <a:gd name="connsiteX0" fmla="*/ 7590 w 1315613"/>
                  <a:gd name="connsiteY0" fmla="*/ 536377 h 590295"/>
                  <a:gd name="connsiteX1" fmla="*/ 173306 w 1315613"/>
                  <a:gd name="connsiteY1" fmla="*/ 512703 h 590295"/>
                  <a:gd name="connsiteX2" fmla="*/ 356778 w 1315613"/>
                  <a:gd name="connsiteY2" fmla="*/ 361782 h 590295"/>
                  <a:gd name="connsiteX3" fmla="*/ 874642 w 1315613"/>
                  <a:gd name="connsiteY3" fmla="*/ 18512 h 590295"/>
                  <a:gd name="connsiteX4" fmla="*/ 1309648 w 1315613"/>
                  <a:gd name="connsiteY4" fmla="*/ 51064 h 590295"/>
                  <a:gd name="connsiteX5" fmla="*/ 1099543 w 1315613"/>
                  <a:gd name="connsiteY5" fmla="*/ 92493 h 590295"/>
                  <a:gd name="connsiteX6" fmla="*/ 708925 w 1315613"/>
                  <a:gd name="connsiteY6" fmla="*/ 382497 h 590295"/>
                  <a:gd name="connsiteX7" fmla="*/ 430758 w 1315613"/>
                  <a:gd name="connsiteY7" fmla="*/ 583724 h 590295"/>
                  <a:gd name="connsiteX8" fmla="*/ 7590 w 1315613"/>
                  <a:gd name="connsiteY8" fmla="*/ 536377 h 590295"/>
                  <a:gd name="connsiteX0" fmla="*/ 7590 w 1316661"/>
                  <a:gd name="connsiteY0" fmla="*/ 531336 h 585254"/>
                  <a:gd name="connsiteX1" fmla="*/ 173306 w 1316661"/>
                  <a:gd name="connsiteY1" fmla="*/ 507662 h 585254"/>
                  <a:gd name="connsiteX2" fmla="*/ 356778 w 1316661"/>
                  <a:gd name="connsiteY2" fmla="*/ 356741 h 585254"/>
                  <a:gd name="connsiteX3" fmla="*/ 850968 w 1316661"/>
                  <a:gd name="connsiteY3" fmla="*/ 19390 h 585254"/>
                  <a:gd name="connsiteX4" fmla="*/ 1309648 w 1316661"/>
                  <a:gd name="connsiteY4" fmla="*/ 46023 h 585254"/>
                  <a:gd name="connsiteX5" fmla="*/ 1099543 w 1316661"/>
                  <a:gd name="connsiteY5" fmla="*/ 87452 h 585254"/>
                  <a:gd name="connsiteX6" fmla="*/ 708925 w 1316661"/>
                  <a:gd name="connsiteY6" fmla="*/ 377456 h 585254"/>
                  <a:gd name="connsiteX7" fmla="*/ 430758 w 1316661"/>
                  <a:gd name="connsiteY7" fmla="*/ 578683 h 585254"/>
                  <a:gd name="connsiteX8" fmla="*/ 7590 w 1316661"/>
                  <a:gd name="connsiteY8" fmla="*/ 531336 h 585254"/>
                  <a:gd name="connsiteX0" fmla="*/ 7572 w 1316643"/>
                  <a:gd name="connsiteY0" fmla="*/ 533045 h 586963"/>
                  <a:gd name="connsiteX1" fmla="*/ 173288 w 1316643"/>
                  <a:gd name="connsiteY1" fmla="*/ 509371 h 586963"/>
                  <a:gd name="connsiteX2" fmla="*/ 353801 w 1316643"/>
                  <a:gd name="connsiteY2" fmla="*/ 382124 h 586963"/>
                  <a:gd name="connsiteX3" fmla="*/ 850950 w 1316643"/>
                  <a:gd name="connsiteY3" fmla="*/ 21099 h 586963"/>
                  <a:gd name="connsiteX4" fmla="*/ 1309630 w 1316643"/>
                  <a:gd name="connsiteY4" fmla="*/ 47732 h 586963"/>
                  <a:gd name="connsiteX5" fmla="*/ 1099525 w 1316643"/>
                  <a:gd name="connsiteY5" fmla="*/ 89161 h 586963"/>
                  <a:gd name="connsiteX6" fmla="*/ 708907 w 1316643"/>
                  <a:gd name="connsiteY6" fmla="*/ 379165 h 586963"/>
                  <a:gd name="connsiteX7" fmla="*/ 430740 w 1316643"/>
                  <a:gd name="connsiteY7" fmla="*/ 580392 h 586963"/>
                  <a:gd name="connsiteX8" fmla="*/ 7572 w 1316643"/>
                  <a:gd name="connsiteY8" fmla="*/ 533045 h 586963"/>
                  <a:gd name="connsiteX0" fmla="*/ 7514 w 1316585"/>
                  <a:gd name="connsiteY0" fmla="*/ 536477 h 590395"/>
                  <a:gd name="connsiteX1" fmla="*/ 173230 w 1316585"/>
                  <a:gd name="connsiteY1" fmla="*/ 512803 h 590395"/>
                  <a:gd name="connsiteX2" fmla="*/ 344865 w 1316585"/>
                  <a:gd name="connsiteY2" fmla="*/ 432904 h 590395"/>
                  <a:gd name="connsiteX3" fmla="*/ 850892 w 1316585"/>
                  <a:gd name="connsiteY3" fmla="*/ 24531 h 590395"/>
                  <a:gd name="connsiteX4" fmla="*/ 1309572 w 1316585"/>
                  <a:gd name="connsiteY4" fmla="*/ 51164 h 590395"/>
                  <a:gd name="connsiteX5" fmla="*/ 1099467 w 1316585"/>
                  <a:gd name="connsiteY5" fmla="*/ 92593 h 590395"/>
                  <a:gd name="connsiteX6" fmla="*/ 708849 w 1316585"/>
                  <a:gd name="connsiteY6" fmla="*/ 382597 h 590395"/>
                  <a:gd name="connsiteX7" fmla="*/ 430682 w 1316585"/>
                  <a:gd name="connsiteY7" fmla="*/ 583824 h 590395"/>
                  <a:gd name="connsiteX8" fmla="*/ 7514 w 1316585"/>
                  <a:gd name="connsiteY8" fmla="*/ 536477 h 590395"/>
                  <a:gd name="connsiteX0" fmla="*/ 691 w 1309762"/>
                  <a:gd name="connsiteY0" fmla="*/ 536477 h 590395"/>
                  <a:gd name="connsiteX1" fmla="*/ 338042 w 1309762"/>
                  <a:gd name="connsiteY1" fmla="*/ 432904 h 590395"/>
                  <a:gd name="connsiteX2" fmla="*/ 844069 w 1309762"/>
                  <a:gd name="connsiteY2" fmla="*/ 24531 h 590395"/>
                  <a:gd name="connsiteX3" fmla="*/ 1302749 w 1309762"/>
                  <a:gd name="connsiteY3" fmla="*/ 51164 h 590395"/>
                  <a:gd name="connsiteX4" fmla="*/ 1092644 w 1309762"/>
                  <a:gd name="connsiteY4" fmla="*/ 92593 h 590395"/>
                  <a:gd name="connsiteX5" fmla="*/ 702026 w 1309762"/>
                  <a:gd name="connsiteY5" fmla="*/ 382597 h 590395"/>
                  <a:gd name="connsiteX6" fmla="*/ 423859 w 1309762"/>
                  <a:gd name="connsiteY6" fmla="*/ 583824 h 590395"/>
                  <a:gd name="connsiteX7" fmla="*/ 691 w 1309762"/>
                  <a:gd name="connsiteY7" fmla="*/ 536477 h 590395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15848 w 1324919"/>
                  <a:gd name="connsiteY0" fmla="*/ 536477 h 591543"/>
                  <a:gd name="connsiteX1" fmla="*/ 353199 w 1324919"/>
                  <a:gd name="connsiteY1" fmla="*/ 432904 h 591543"/>
                  <a:gd name="connsiteX2" fmla="*/ 859226 w 1324919"/>
                  <a:gd name="connsiteY2" fmla="*/ 24531 h 591543"/>
                  <a:gd name="connsiteX3" fmla="*/ 1317906 w 1324919"/>
                  <a:gd name="connsiteY3" fmla="*/ 51164 h 591543"/>
                  <a:gd name="connsiteX4" fmla="*/ 1107801 w 1324919"/>
                  <a:gd name="connsiteY4" fmla="*/ 92593 h 591543"/>
                  <a:gd name="connsiteX5" fmla="*/ 717183 w 1324919"/>
                  <a:gd name="connsiteY5" fmla="*/ 382597 h 591543"/>
                  <a:gd name="connsiteX6" fmla="*/ 439016 w 1324919"/>
                  <a:gd name="connsiteY6" fmla="*/ 583824 h 591543"/>
                  <a:gd name="connsiteX7" fmla="*/ 15848 w 1324919"/>
                  <a:gd name="connsiteY7" fmla="*/ 536477 h 591543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6477 h 592516"/>
                  <a:gd name="connsiteX1" fmla="*/ 337351 w 1309071"/>
                  <a:gd name="connsiteY1" fmla="*/ 432904 h 592516"/>
                  <a:gd name="connsiteX2" fmla="*/ 843378 w 1309071"/>
                  <a:gd name="connsiteY2" fmla="*/ 24531 h 592516"/>
                  <a:gd name="connsiteX3" fmla="*/ 1302058 w 1309071"/>
                  <a:gd name="connsiteY3" fmla="*/ 51164 h 592516"/>
                  <a:gd name="connsiteX4" fmla="*/ 1091953 w 1309071"/>
                  <a:gd name="connsiteY4" fmla="*/ 92593 h 592516"/>
                  <a:gd name="connsiteX5" fmla="*/ 701335 w 1309071"/>
                  <a:gd name="connsiteY5" fmla="*/ 382597 h 592516"/>
                  <a:gd name="connsiteX6" fmla="*/ 423168 w 1309071"/>
                  <a:gd name="connsiteY6" fmla="*/ 583824 h 592516"/>
                  <a:gd name="connsiteX7" fmla="*/ 0 w 1309071"/>
                  <a:gd name="connsiteY7" fmla="*/ 536477 h 592516"/>
                  <a:gd name="connsiteX0" fmla="*/ 0 w 1309071"/>
                  <a:gd name="connsiteY0" fmla="*/ 534975 h 591014"/>
                  <a:gd name="connsiteX1" fmla="*/ 408372 w 1309071"/>
                  <a:gd name="connsiteY1" fmla="*/ 410687 h 591014"/>
                  <a:gd name="connsiteX2" fmla="*/ 843378 w 1309071"/>
                  <a:gd name="connsiteY2" fmla="*/ 23029 h 591014"/>
                  <a:gd name="connsiteX3" fmla="*/ 1302058 w 1309071"/>
                  <a:gd name="connsiteY3" fmla="*/ 49662 h 591014"/>
                  <a:gd name="connsiteX4" fmla="*/ 1091953 w 1309071"/>
                  <a:gd name="connsiteY4" fmla="*/ 91091 h 591014"/>
                  <a:gd name="connsiteX5" fmla="*/ 701335 w 1309071"/>
                  <a:gd name="connsiteY5" fmla="*/ 381095 h 591014"/>
                  <a:gd name="connsiteX6" fmla="*/ 423168 w 1309071"/>
                  <a:gd name="connsiteY6" fmla="*/ 582322 h 591014"/>
                  <a:gd name="connsiteX7" fmla="*/ 0 w 1309071"/>
                  <a:gd name="connsiteY7" fmla="*/ 534975 h 591014"/>
                  <a:gd name="connsiteX0" fmla="*/ 0 w 1311168"/>
                  <a:gd name="connsiteY0" fmla="*/ 534975 h 591014"/>
                  <a:gd name="connsiteX1" fmla="*/ 408372 w 1311168"/>
                  <a:gd name="connsiteY1" fmla="*/ 410687 h 591014"/>
                  <a:gd name="connsiteX2" fmla="*/ 843378 w 1311168"/>
                  <a:gd name="connsiteY2" fmla="*/ 23029 h 591014"/>
                  <a:gd name="connsiteX3" fmla="*/ 1302058 w 1311168"/>
                  <a:gd name="connsiteY3" fmla="*/ 49662 h 591014"/>
                  <a:gd name="connsiteX4" fmla="*/ 1091953 w 1311168"/>
                  <a:gd name="connsiteY4" fmla="*/ 91091 h 591014"/>
                  <a:gd name="connsiteX5" fmla="*/ 423168 w 1311168"/>
                  <a:gd name="connsiteY5" fmla="*/ 582322 h 591014"/>
                  <a:gd name="connsiteX6" fmla="*/ 0 w 1311168"/>
                  <a:gd name="connsiteY6" fmla="*/ 534975 h 591014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239"/>
                  <a:gd name="connsiteY0" fmla="*/ 536551 h 592590"/>
                  <a:gd name="connsiteX1" fmla="*/ 408372 w 1302239"/>
                  <a:gd name="connsiteY1" fmla="*/ 412263 h 592590"/>
                  <a:gd name="connsiteX2" fmla="*/ 843378 w 1302239"/>
                  <a:gd name="connsiteY2" fmla="*/ 24605 h 592590"/>
                  <a:gd name="connsiteX3" fmla="*/ 1302058 w 1302239"/>
                  <a:gd name="connsiteY3" fmla="*/ 51238 h 592590"/>
                  <a:gd name="connsiteX4" fmla="*/ 1091953 w 1302239"/>
                  <a:gd name="connsiteY4" fmla="*/ 92667 h 592590"/>
                  <a:gd name="connsiteX5" fmla="*/ 423168 w 1302239"/>
                  <a:gd name="connsiteY5" fmla="*/ 583898 h 592590"/>
                  <a:gd name="connsiteX6" fmla="*/ 0 w 1302239"/>
                  <a:gd name="connsiteY6" fmla="*/ 536551 h 592590"/>
                  <a:gd name="connsiteX0" fmla="*/ 0 w 1302058"/>
                  <a:gd name="connsiteY0" fmla="*/ 540230 h 596269"/>
                  <a:gd name="connsiteX1" fmla="*/ 408372 w 1302058"/>
                  <a:gd name="connsiteY1" fmla="*/ 415942 h 596269"/>
                  <a:gd name="connsiteX2" fmla="*/ 843378 w 1302058"/>
                  <a:gd name="connsiteY2" fmla="*/ 28284 h 596269"/>
                  <a:gd name="connsiteX3" fmla="*/ 1302058 w 1302058"/>
                  <a:gd name="connsiteY3" fmla="*/ 54917 h 596269"/>
                  <a:gd name="connsiteX4" fmla="*/ 1091953 w 1302058"/>
                  <a:gd name="connsiteY4" fmla="*/ 96346 h 596269"/>
                  <a:gd name="connsiteX5" fmla="*/ 423168 w 1302058"/>
                  <a:gd name="connsiteY5" fmla="*/ 587577 h 596269"/>
                  <a:gd name="connsiteX6" fmla="*/ 0 w 1302058"/>
                  <a:gd name="connsiteY6" fmla="*/ 540230 h 596269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4994"/>
                  <a:gd name="connsiteX1" fmla="*/ 408372 w 1302058"/>
                  <a:gd name="connsiteY1" fmla="*/ 415942 h 614994"/>
                  <a:gd name="connsiteX2" fmla="*/ 843378 w 1302058"/>
                  <a:gd name="connsiteY2" fmla="*/ 28284 h 614994"/>
                  <a:gd name="connsiteX3" fmla="*/ 1302058 w 1302058"/>
                  <a:gd name="connsiteY3" fmla="*/ 54917 h 614994"/>
                  <a:gd name="connsiteX4" fmla="*/ 1053483 w 1302058"/>
                  <a:gd name="connsiteY4" fmla="*/ 117060 h 614994"/>
                  <a:gd name="connsiteX5" fmla="*/ 423168 w 1302058"/>
                  <a:gd name="connsiteY5" fmla="*/ 587577 h 614994"/>
                  <a:gd name="connsiteX6" fmla="*/ 0 w 1302058"/>
                  <a:gd name="connsiteY6" fmla="*/ 540230 h 614994"/>
                  <a:gd name="connsiteX0" fmla="*/ 0 w 1302058"/>
                  <a:gd name="connsiteY0" fmla="*/ 540230 h 611991"/>
                  <a:gd name="connsiteX1" fmla="*/ 408372 w 1302058"/>
                  <a:gd name="connsiteY1" fmla="*/ 415942 h 611991"/>
                  <a:gd name="connsiteX2" fmla="*/ 843378 w 1302058"/>
                  <a:gd name="connsiteY2" fmla="*/ 28284 h 611991"/>
                  <a:gd name="connsiteX3" fmla="*/ 1302058 w 1302058"/>
                  <a:gd name="connsiteY3" fmla="*/ 54917 h 611991"/>
                  <a:gd name="connsiteX4" fmla="*/ 946951 w 1302058"/>
                  <a:gd name="connsiteY4" fmla="*/ 158489 h 611991"/>
                  <a:gd name="connsiteX5" fmla="*/ 423168 w 1302058"/>
                  <a:gd name="connsiteY5" fmla="*/ 587577 h 611991"/>
                  <a:gd name="connsiteX6" fmla="*/ 0 w 1302058"/>
                  <a:gd name="connsiteY6" fmla="*/ 540230 h 611991"/>
                  <a:gd name="connsiteX0" fmla="*/ 0 w 1302058"/>
                  <a:gd name="connsiteY0" fmla="*/ 540230 h 600278"/>
                  <a:gd name="connsiteX1" fmla="*/ 408372 w 1302058"/>
                  <a:gd name="connsiteY1" fmla="*/ 415942 h 600278"/>
                  <a:gd name="connsiteX2" fmla="*/ 843378 w 1302058"/>
                  <a:gd name="connsiteY2" fmla="*/ 28284 h 600278"/>
                  <a:gd name="connsiteX3" fmla="*/ 1302058 w 1302058"/>
                  <a:gd name="connsiteY3" fmla="*/ 54917 h 600278"/>
                  <a:gd name="connsiteX4" fmla="*/ 946951 w 1302058"/>
                  <a:gd name="connsiteY4" fmla="*/ 158489 h 600278"/>
                  <a:gd name="connsiteX5" fmla="*/ 503067 w 1302058"/>
                  <a:gd name="connsiteY5" fmla="*/ 572781 h 600278"/>
                  <a:gd name="connsiteX6" fmla="*/ 0 w 1302058"/>
                  <a:gd name="connsiteY6" fmla="*/ 540230 h 600278"/>
                  <a:gd name="connsiteX0" fmla="*/ 0 w 1302058"/>
                  <a:gd name="connsiteY0" fmla="*/ 540230 h 597656"/>
                  <a:gd name="connsiteX1" fmla="*/ 408372 w 1302058"/>
                  <a:gd name="connsiteY1" fmla="*/ 415942 h 597656"/>
                  <a:gd name="connsiteX2" fmla="*/ 843378 w 1302058"/>
                  <a:gd name="connsiteY2" fmla="*/ 28284 h 597656"/>
                  <a:gd name="connsiteX3" fmla="*/ 1302058 w 1302058"/>
                  <a:gd name="connsiteY3" fmla="*/ 54917 h 597656"/>
                  <a:gd name="connsiteX4" fmla="*/ 920318 w 1302058"/>
                  <a:gd name="connsiteY4" fmla="*/ 194000 h 597656"/>
                  <a:gd name="connsiteX5" fmla="*/ 503067 w 1302058"/>
                  <a:gd name="connsiteY5" fmla="*/ 572781 h 597656"/>
                  <a:gd name="connsiteX6" fmla="*/ 0 w 1302058"/>
                  <a:gd name="connsiteY6" fmla="*/ 540230 h 597656"/>
                  <a:gd name="connsiteX0" fmla="*/ 0 w 1328691"/>
                  <a:gd name="connsiteY0" fmla="*/ 540230 h 597656"/>
                  <a:gd name="connsiteX1" fmla="*/ 408372 w 1328691"/>
                  <a:gd name="connsiteY1" fmla="*/ 415942 h 597656"/>
                  <a:gd name="connsiteX2" fmla="*/ 843378 w 1328691"/>
                  <a:gd name="connsiteY2" fmla="*/ 28284 h 597656"/>
                  <a:gd name="connsiteX3" fmla="*/ 1328691 w 1328691"/>
                  <a:gd name="connsiteY3" fmla="*/ 54917 h 597656"/>
                  <a:gd name="connsiteX4" fmla="*/ 920318 w 1328691"/>
                  <a:gd name="connsiteY4" fmla="*/ 194000 h 597656"/>
                  <a:gd name="connsiteX5" fmla="*/ 503067 w 1328691"/>
                  <a:gd name="connsiteY5" fmla="*/ 572781 h 597656"/>
                  <a:gd name="connsiteX6" fmla="*/ 0 w 1328691"/>
                  <a:gd name="connsiteY6" fmla="*/ 540230 h 597656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600530"/>
                  <a:gd name="connsiteX1" fmla="*/ 408372 w 1328691"/>
                  <a:gd name="connsiteY1" fmla="*/ 418816 h 600530"/>
                  <a:gd name="connsiteX2" fmla="*/ 843378 w 1328691"/>
                  <a:gd name="connsiteY2" fmla="*/ 31158 h 600530"/>
                  <a:gd name="connsiteX3" fmla="*/ 1328691 w 1328691"/>
                  <a:gd name="connsiteY3" fmla="*/ 57791 h 600530"/>
                  <a:gd name="connsiteX4" fmla="*/ 920318 w 1328691"/>
                  <a:gd name="connsiteY4" fmla="*/ 196874 h 600530"/>
                  <a:gd name="connsiteX5" fmla="*/ 503067 w 1328691"/>
                  <a:gd name="connsiteY5" fmla="*/ 575655 h 600530"/>
                  <a:gd name="connsiteX6" fmla="*/ 0 w 1328691"/>
                  <a:gd name="connsiteY6" fmla="*/ 543104 h 600530"/>
                  <a:gd name="connsiteX0" fmla="*/ 0 w 1328691"/>
                  <a:gd name="connsiteY0" fmla="*/ 543104 h 574686"/>
                  <a:gd name="connsiteX1" fmla="*/ 408372 w 1328691"/>
                  <a:gd name="connsiteY1" fmla="*/ 418816 h 574686"/>
                  <a:gd name="connsiteX2" fmla="*/ 843378 w 1328691"/>
                  <a:gd name="connsiteY2" fmla="*/ 31158 h 574686"/>
                  <a:gd name="connsiteX3" fmla="*/ 1328691 w 1328691"/>
                  <a:gd name="connsiteY3" fmla="*/ 57791 h 574686"/>
                  <a:gd name="connsiteX4" fmla="*/ 920318 w 1328691"/>
                  <a:gd name="connsiteY4" fmla="*/ 196874 h 574686"/>
                  <a:gd name="connsiteX5" fmla="*/ 550415 w 1328691"/>
                  <a:gd name="connsiteY5" fmla="*/ 537185 h 574686"/>
                  <a:gd name="connsiteX6" fmla="*/ 0 w 1328691"/>
                  <a:gd name="connsiteY6" fmla="*/ 543104 h 574686"/>
                  <a:gd name="connsiteX0" fmla="*/ 0 w 1328691"/>
                  <a:gd name="connsiteY0" fmla="*/ 529932 h 561514"/>
                  <a:gd name="connsiteX1" fmla="*/ 408372 w 1328691"/>
                  <a:gd name="connsiteY1" fmla="*/ 405644 h 561514"/>
                  <a:gd name="connsiteX2" fmla="*/ 804908 w 1328691"/>
                  <a:gd name="connsiteY2" fmla="*/ 38700 h 561514"/>
                  <a:gd name="connsiteX3" fmla="*/ 1328691 w 1328691"/>
                  <a:gd name="connsiteY3" fmla="*/ 44619 h 561514"/>
                  <a:gd name="connsiteX4" fmla="*/ 920318 w 1328691"/>
                  <a:gd name="connsiteY4" fmla="*/ 183702 h 561514"/>
                  <a:gd name="connsiteX5" fmla="*/ 550415 w 1328691"/>
                  <a:gd name="connsiteY5" fmla="*/ 524013 h 561514"/>
                  <a:gd name="connsiteX6" fmla="*/ 0 w 1328691"/>
                  <a:gd name="connsiteY6" fmla="*/ 529932 h 561514"/>
                  <a:gd name="connsiteX0" fmla="*/ 0 w 1328691"/>
                  <a:gd name="connsiteY0" fmla="*/ 530536 h 562118"/>
                  <a:gd name="connsiteX1" fmla="*/ 405413 w 1328691"/>
                  <a:gd name="connsiteY1" fmla="*/ 415126 h 562118"/>
                  <a:gd name="connsiteX2" fmla="*/ 804908 w 1328691"/>
                  <a:gd name="connsiteY2" fmla="*/ 39304 h 562118"/>
                  <a:gd name="connsiteX3" fmla="*/ 1328691 w 1328691"/>
                  <a:gd name="connsiteY3" fmla="*/ 45223 h 562118"/>
                  <a:gd name="connsiteX4" fmla="*/ 920318 w 1328691"/>
                  <a:gd name="connsiteY4" fmla="*/ 184306 h 562118"/>
                  <a:gd name="connsiteX5" fmla="*/ 550415 w 1328691"/>
                  <a:gd name="connsiteY5" fmla="*/ 524617 h 562118"/>
                  <a:gd name="connsiteX6" fmla="*/ 0 w 1328691"/>
                  <a:gd name="connsiteY6" fmla="*/ 530536 h 562118"/>
                  <a:gd name="connsiteX0" fmla="*/ 0 w 1328691"/>
                  <a:gd name="connsiteY0" fmla="*/ 530536 h 563102"/>
                  <a:gd name="connsiteX1" fmla="*/ 405413 w 1328691"/>
                  <a:gd name="connsiteY1" fmla="*/ 415126 h 563102"/>
                  <a:gd name="connsiteX2" fmla="*/ 804908 w 1328691"/>
                  <a:gd name="connsiteY2" fmla="*/ 39304 h 563102"/>
                  <a:gd name="connsiteX3" fmla="*/ 1328691 w 1328691"/>
                  <a:gd name="connsiteY3" fmla="*/ 45223 h 563102"/>
                  <a:gd name="connsiteX4" fmla="*/ 943991 w 1328691"/>
                  <a:gd name="connsiteY4" fmla="*/ 169510 h 563102"/>
                  <a:gd name="connsiteX5" fmla="*/ 550415 w 1328691"/>
                  <a:gd name="connsiteY5" fmla="*/ 524617 h 563102"/>
                  <a:gd name="connsiteX6" fmla="*/ 0 w 1328691"/>
                  <a:gd name="connsiteY6" fmla="*/ 530536 h 563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8691" h="563102">
                    <a:moveTo>
                      <a:pt x="0" y="530536"/>
                    </a:moveTo>
                    <a:cubicBezTo>
                      <a:pt x="178047" y="532016"/>
                      <a:pt x="271262" y="496998"/>
                      <a:pt x="405413" y="415126"/>
                    </a:cubicBezTo>
                    <a:cubicBezTo>
                      <a:pt x="539564" y="333254"/>
                      <a:pt x="651028" y="100954"/>
                      <a:pt x="804908" y="39304"/>
                    </a:cubicBezTo>
                    <a:cubicBezTo>
                      <a:pt x="958788" y="-22346"/>
                      <a:pt x="1168894" y="-4592"/>
                      <a:pt x="1328691" y="45223"/>
                    </a:cubicBezTo>
                    <a:cubicBezTo>
                      <a:pt x="1151137" y="44730"/>
                      <a:pt x="1073704" y="89611"/>
                      <a:pt x="943991" y="169510"/>
                    </a:cubicBezTo>
                    <a:cubicBezTo>
                      <a:pt x="814278" y="249409"/>
                      <a:pt x="707747" y="464446"/>
                      <a:pt x="550415" y="524617"/>
                    </a:cubicBezTo>
                    <a:cubicBezTo>
                      <a:pt x="393083" y="584788"/>
                      <a:pt x="132671" y="564567"/>
                      <a:pt x="0" y="530536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9" name="Forme libre 128"/>
              <p:cNvSpPr/>
              <p:nvPr/>
            </p:nvSpPr>
            <p:spPr>
              <a:xfrm rot="10800000">
                <a:off x="3822790" y="392900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0" name="Forme libre 129"/>
              <p:cNvSpPr/>
              <p:nvPr/>
            </p:nvSpPr>
            <p:spPr>
              <a:xfrm flipV="1">
                <a:off x="5341380" y="3928931"/>
                <a:ext cx="765545" cy="397506"/>
              </a:xfrm>
              <a:custGeom>
                <a:avLst/>
                <a:gdLst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6230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39 w 765584"/>
                  <a:gd name="connsiteY0" fmla="*/ 71782 h 407409"/>
                  <a:gd name="connsiteX1" fmla="*/ 132946 w 765584"/>
                  <a:gd name="connsiteY1" fmla="*/ 12 h 407409"/>
                  <a:gd name="connsiteX2" fmla="*/ 350913 w 765584"/>
                  <a:gd name="connsiteY2" fmla="*/ 66466 h 407409"/>
                  <a:gd name="connsiteX3" fmla="*/ 529009 w 765584"/>
                  <a:gd name="connsiteY3" fmla="*/ 135577 h 407409"/>
                  <a:gd name="connsiteX4" fmla="*/ 656600 w 765584"/>
                  <a:gd name="connsiteY4" fmla="*/ 106338 h 407409"/>
                  <a:gd name="connsiteX5" fmla="*/ 616728 w 765584"/>
                  <a:gd name="connsiteY5" fmla="*/ 170133 h 407409"/>
                  <a:gd name="connsiteX6" fmla="*/ 603437 w 765584"/>
                  <a:gd name="connsiteY6" fmla="*/ 244561 h 407409"/>
                  <a:gd name="connsiteX7" fmla="*/ 635335 w 765584"/>
                  <a:gd name="connsiteY7" fmla="*/ 313673 h 407409"/>
                  <a:gd name="connsiteX8" fmla="*/ 699130 w 765584"/>
                  <a:gd name="connsiteY8" fmla="*/ 372152 h 407409"/>
                  <a:gd name="connsiteX9" fmla="*/ 765584 w 765584"/>
                  <a:gd name="connsiteY9" fmla="*/ 404049 h 407409"/>
                  <a:gd name="connsiteX10" fmla="*/ 765584 w 765584"/>
                  <a:gd name="connsiteY10" fmla="*/ 404049 h 407409"/>
                  <a:gd name="connsiteX11" fmla="*/ 576856 w 765584"/>
                  <a:gd name="connsiteY11" fmla="*/ 388101 h 407409"/>
                  <a:gd name="connsiteX12" fmla="*/ 348256 w 765584"/>
                  <a:gd name="connsiteY12" fmla="*/ 207347 h 407409"/>
                  <a:gd name="connsiteX13" fmla="*/ 265853 w 765584"/>
                  <a:gd name="connsiteY13" fmla="*/ 127603 h 407409"/>
                  <a:gd name="connsiteX14" fmla="*/ 180793 w 765584"/>
                  <a:gd name="connsiteY14" fmla="*/ 77098 h 407409"/>
                  <a:gd name="connsiteX15" fmla="*/ 119656 w 765584"/>
                  <a:gd name="connsiteY15" fmla="*/ 61149 h 407409"/>
                  <a:gd name="connsiteX16" fmla="*/ 39 w 765584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19617 w 765545"/>
                  <a:gd name="connsiteY15" fmla="*/ 61149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80754 w 765545"/>
                  <a:gd name="connsiteY14" fmla="*/ 77098 h 407409"/>
                  <a:gd name="connsiteX15" fmla="*/ 122275 w 765545"/>
                  <a:gd name="connsiteY15" fmla="*/ 55833 h 407409"/>
                  <a:gd name="connsiteX16" fmla="*/ 0 w 765545"/>
                  <a:gd name="connsiteY16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7409"/>
                  <a:gd name="connsiteX1" fmla="*/ 132907 w 765545"/>
                  <a:gd name="connsiteY1" fmla="*/ 12 h 407409"/>
                  <a:gd name="connsiteX2" fmla="*/ 350874 w 765545"/>
                  <a:gd name="connsiteY2" fmla="*/ 66466 h 407409"/>
                  <a:gd name="connsiteX3" fmla="*/ 528970 w 765545"/>
                  <a:gd name="connsiteY3" fmla="*/ 135577 h 407409"/>
                  <a:gd name="connsiteX4" fmla="*/ 656561 w 765545"/>
                  <a:gd name="connsiteY4" fmla="*/ 106338 h 407409"/>
                  <a:gd name="connsiteX5" fmla="*/ 616689 w 765545"/>
                  <a:gd name="connsiteY5" fmla="*/ 170133 h 407409"/>
                  <a:gd name="connsiteX6" fmla="*/ 603398 w 765545"/>
                  <a:gd name="connsiteY6" fmla="*/ 244561 h 407409"/>
                  <a:gd name="connsiteX7" fmla="*/ 635296 w 765545"/>
                  <a:gd name="connsiteY7" fmla="*/ 313673 h 407409"/>
                  <a:gd name="connsiteX8" fmla="*/ 699091 w 765545"/>
                  <a:gd name="connsiteY8" fmla="*/ 372152 h 407409"/>
                  <a:gd name="connsiteX9" fmla="*/ 765545 w 765545"/>
                  <a:gd name="connsiteY9" fmla="*/ 404049 h 407409"/>
                  <a:gd name="connsiteX10" fmla="*/ 765545 w 765545"/>
                  <a:gd name="connsiteY10" fmla="*/ 404049 h 407409"/>
                  <a:gd name="connsiteX11" fmla="*/ 576817 w 765545"/>
                  <a:gd name="connsiteY11" fmla="*/ 388101 h 407409"/>
                  <a:gd name="connsiteX12" fmla="*/ 348217 w 765545"/>
                  <a:gd name="connsiteY12" fmla="*/ 207347 h 407409"/>
                  <a:gd name="connsiteX13" fmla="*/ 265814 w 765545"/>
                  <a:gd name="connsiteY13" fmla="*/ 127603 h 407409"/>
                  <a:gd name="connsiteX14" fmla="*/ 122275 w 765545"/>
                  <a:gd name="connsiteY14" fmla="*/ 55833 h 407409"/>
                  <a:gd name="connsiteX15" fmla="*/ 0 w 765545"/>
                  <a:gd name="connsiteY15" fmla="*/ 71782 h 40740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6817 w 765545"/>
                  <a:gd name="connsiteY11" fmla="*/ 388101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1501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1782 h 404049"/>
                  <a:gd name="connsiteX1" fmla="*/ 132907 w 765545"/>
                  <a:gd name="connsiteY1" fmla="*/ 12 h 404049"/>
                  <a:gd name="connsiteX2" fmla="*/ 350874 w 765545"/>
                  <a:gd name="connsiteY2" fmla="*/ 66466 h 404049"/>
                  <a:gd name="connsiteX3" fmla="*/ 528970 w 765545"/>
                  <a:gd name="connsiteY3" fmla="*/ 135577 h 404049"/>
                  <a:gd name="connsiteX4" fmla="*/ 656561 w 765545"/>
                  <a:gd name="connsiteY4" fmla="*/ 106338 h 404049"/>
                  <a:gd name="connsiteX5" fmla="*/ 616689 w 765545"/>
                  <a:gd name="connsiteY5" fmla="*/ 170133 h 404049"/>
                  <a:gd name="connsiteX6" fmla="*/ 603398 w 765545"/>
                  <a:gd name="connsiteY6" fmla="*/ 244561 h 404049"/>
                  <a:gd name="connsiteX7" fmla="*/ 635296 w 765545"/>
                  <a:gd name="connsiteY7" fmla="*/ 313673 h 404049"/>
                  <a:gd name="connsiteX8" fmla="*/ 699091 w 765545"/>
                  <a:gd name="connsiteY8" fmla="*/ 372152 h 404049"/>
                  <a:gd name="connsiteX9" fmla="*/ 765545 w 765545"/>
                  <a:gd name="connsiteY9" fmla="*/ 404049 h 404049"/>
                  <a:gd name="connsiteX10" fmla="*/ 765545 w 765545"/>
                  <a:gd name="connsiteY10" fmla="*/ 404049 h 404049"/>
                  <a:gd name="connsiteX11" fmla="*/ 574159 w 765545"/>
                  <a:gd name="connsiteY11" fmla="*/ 380127 h 404049"/>
                  <a:gd name="connsiteX12" fmla="*/ 441252 w 765545"/>
                  <a:gd name="connsiteY12" fmla="*/ 289749 h 404049"/>
                  <a:gd name="connsiteX13" fmla="*/ 265814 w 765545"/>
                  <a:gd name="connsiteY13" fmla="*/ 127603 h 404049"/>
                  <a:gd name="connsiteX14" fmla="*/ 122275 w 765545"/>
                  <a:gd name="connsiteY14" fmla="*/ 55833 h 404049"/>
                  <a:gd name="connsiteX15" fmla="*/ 0 w 765545"/>
                  <a:gd name="connsiteY15" fmla="*/ 71782 h 404049"/>
                  <a:gd name="connsiteX0" fmla="*/ 0 w 765545"/>
                  <a:gd name="connsiteY0" fmla="*/ 73412 h 405679"/>
                  <a:gd name="connsiteX1" fmla="*/ 132907 w 765545"/>
                  <a:gd name="connsiteY1" fmla="*/ 1642 h 405679"/>
                  <a:gd name="connsiteX2" fmla="*/ 528970 w 765545"/>
                  <a:gd name="connsiteY2" fmla="*/ 137207 h 405679"/>
                  <a:gd name="connsiteX3" fmla="*/ 656561 w 765545"/>
                  <a:gd name="connsiteY3" fmla="*/ 107968 h 405679"/>
                  <a:gd name="connsiteX4" fmla="*/ 616689 w 765545"/>
                  <a:gd name="connsiteY4" fmla="*/ 171763 h 405679"/>
                  <a:gd name="connsiteX5" fmla="*/ 603398 w 765545"/>
                  <a:gd name="connsiteY5" fmla="*/ 246191 h 405679"/>
                  <a:gd name="connsiteX6" fmla="*/ 635296 w 765545"/>
                  <a:gd name="connsiteY6" fmla="*/ 315303 h 405679"/>
                  <a:gd name="connsiteX7" fmla="*/ 699091 w 765545"/>
                  <a:gd name="connsiteY7" fmla="*/ 373782 h 405679"/>
                  <a:gd name="connsiteX8" fmla="*/ 765545 w 765545"/>
                  <a:gd name="connsiteY8" fmla="*/ 405679 h 405679"/>
                  <a:gd name="connsiteX9" fmla="*/ 765545 w 765545"/>
                  <a:gd name="connsiteY9" fmla="*/ 405679 h 405679"/>
                  <a:gd name="connsiteX10" fmla="*/ 574159 w 765545"/>
                  <a:gd name="connsiteY10" fmla="*/ 381757 h 405679"/>
                  <a:gd name="connsiteX11" fmla="*/ 441252 w 765545"/>
                  <a:gd name="connsiteY11" fmla="*/ 291379 h 405679"/>
                  <a:gd name="connsiteX12" fmla="*/ 265814 w 765545"/>
                  <a:gd name="connsiteY12" fmla="*/ 129233 h 405679"/>
                  <a:gd name="connsiteX13" fmla="*/ 122275 w 765545"/>
                  <a:gd name="connsiteY13" fmla="*/ 57463 h 405679"/>
                  <a:gd name="connsiteX14" fmla="*/ 0 w 765545"/>
                  <a:gd name="connsiteY14" fmla="*/ 73412 h 405679"/>
                  <a:gd name="connsiteX0" fmla="*/ 0 w 765545"/>
                  <a:gd name="connsiteY0" fmla="*/ 65724 h 397991"/>
                  <a:gd name="connsiteX1" fmla="*/ 183411 w 765545"/>
                  <a:gd name="connsiteY1" fmla="*/ 1929 h 397991"/>
                  <a:gd name="connsiteX2" fmla="*/ 528970 w 765545"/>
                  <a:gd name="connsiteY2" fmla="*/ 129519 h 397991"/>
                  <a:gd name="connsiteX3" fmla="*/ 656561 w 765545"/>
                  <a:gd name="connsiteY3" fmla="*/ 100280 h 397991"/>
                  <a:gd name="connsiteX4" fmla="*/ 616689 w 765545"/>
                  <a:gd name="connsiteY4" fmla="*/ 164075 h 397991"/>
                  <a:gd name="connsiteX5" fmla="*/ 603398 w 765545"/>
                  <a:gd name="connsiteY5" fmla="*/ 238503 h 397991"/>
                  <a:gd name="connsiteX6" fmla="*/ 635296 w 765545"/>
                  <a:gd name="connsiteY6" fmla="*/ 307615 h 397991"/>
                  <a:gd name="connsiteX7" fmla="*/ 699091 w 765545"/>
                  <a:gd name="connsiteY7" fmla="*/ 366094 h 397991"/>
                  <a:gd name="connsiteX8" fmla="*/ 765545 w 765545"/>
                  <a:gd name="connsiteY8" fmla="*/ 397991 h 397991"/>
                  <a:gd name="connsiteX9" fmla="*/ 765545 w 765545"/>
                  <a:gd name="connsiteY9" fmla="*/ 397991 h 397991"/>
                  <a:gd name="connsiteX10" fmla="*/ 574159 w 765545"/>
                  <a:gd name="connsiteY10" fmla="*/ 374069 h 397991"/>
                  <a:gd name="connsiteX11" fmla="*/ 441252 w 765545"/>
                  <a:gd name="connsiteY11" fmla="*/ 283691 h 397991"/>
                  <a:gd name="connsiteX12" fmla="*/ 265814 w 765545"/>
                  <a:gd name="connsiteY12" fmla="*/ 121545 h 397991"/>
                  <a:gd name="connsiteX13" fmla="*/ 122275 w 765545"/>
                  <a:gd name="connsiteY13" fmla="*/ 49775 h 397991"/>
                  <a:gd name="connsiteX14" fmla="*/ 0 w 765545"/>
                  <a:gd name="connsiteY14" fmla="*/ 65724 h 397991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600 h 397867"/>
                  <a:gd name="connsiteX1" fmla="*/ 183411 w 765545"/>
                  <a:gd name="connsiteY1" fmla="*/ 1805 h 397867"/>
                  <a:gd name="connsiteX2" fmla="*/ 491756 w 765545"/>
                  <a:gd name="connsiteY2" fmla="*/ 126737 h 397867"/>
                  <a:gd name="connsiteX3" fmla="*/ 656561 w 765545"/>
                  <a:gd name="connsiteY3" fmla="*/ 100156 h 397867"/>
                  <a:gd name="connsiteX4" fmla="*/ 616689 w 765545"/>
                  <a:gd name="connsiteY4" fmla="*/ 163951 h 397867"/>
                  <a:gd name="connsiteX5" fmla="*/ 603398 w 765545"/>
                  <a:gd name="connsiteY5" fmla="*/ 238379 h 397867"/>
                  <a:gd name="connsiteX6" fmla="*/ 635296 w 765545"/>
                  <a:gd name="connsiteY6" fmla="*/ 307491 h 397867"/>
                  <a:gd name="connsiteX7" fmla="*/ 699091 w 765545"/>
                  <a:gd name="connsiteY7" fmla="*/ 365970 h 397867"/>
                  <a:gd name="connsiteX8" fmla="*/ 765545 w 765545"/>
                  <a:gd name="connsiteY8" fmla="*/ 397867 h 397867"/>
                  <a:gd name="connsiteX9" fmla="*/ 765545 w 765545"/>
                  <a:gd name="connsiteY9" fmla="*/ 397867 h 397867"/>
                  <a:gd name="connsiteX10" fmla="*/ 574159 w 765545"/>
                  <a:gd name="connsiteY10" fmla="*/ 373945 h 397867"/>
                  <a:gd name="connsiteX11" fmla="*/ 441252 w 765545"/>
                  <a:gd name="connsiteY11" fmla="*/ 283567 h 397867"/>
                  <a:gd name="connsiteX12" fmla="*/ 265814 w 765545"/>
                  <a:gd name="connsiteY12" fmla="*/ 121421 h 397867"/>
                  <a:gd name="connsiteX13" fmla="*/ 122275 w 765545"/>
                  <a:gd name="connsiteY13" fmla="*/ 49651 h 397867"/>
                  <a:gd name="connsiteX14" fmla="*/ 0 w 765545"/>
                  <a:gd name="connsiteY14" fmla="*/ 65600 h 397867"/>
                  <a:gd name="connsiteX0" fmla="*/ 0 w 765545"/>
                  <a:gd name="connsiteY0" fmla="*/ 65850 h 398117"/>
                  <a:gd name="connsiteX1" fmla="*/ 183411 w 765545"/>
                  <a:gd name="connsiteY1" fmla="*/ 2055 h 398117"/>
                  <a:gd name="connsiteX2" fmla="*/ 481123 w 765545"/>
                  <a:gd name="connsiteY2" fmla="*/ 132303 h 398117"/>
                  <a:gd name="connsiteX3" fmla="*/ 656561 w 765545"/>
                  <a:gd name="connsiteY3" fmla="*/ 100406 h 398117"/>
                  <a:gd name="connsiteX4" fmla="*/ 616689 w 765545"/>
                  <a:gd name="connsiteY4" fmla="*/ 164201 h 398117"/>
                  <a:gd name="connsiteX5" fmla="*/ 603398 w 765545"/>
                  <a:gd name="connsiteY5" fmla="*/ 238629 h 398117"/>
                  <a:gd name="connsiteX6" fmla="*/ 635296 w 765545"/>
                  <a:gd name="connsiteY6" fmla="*/ 307741 h 398117"/>
                  <a:gd name="connsiteX7" fmla="*/ 699091 w 765545"/>
                  <a:gd name="connsiteY7" fmla="*/ 366220 h 398117"/>
                  <a:gd name="connsiteX8" fmla="*/ 765545 w 765545"/>
                  <a:gd name="connsiteY8" fmla="*/ 398117 h 398117"/>
                  <a:gd name="connsiteX9" fmla="*/ 765545 w 765545"/>
                  <a:gd name="connsiteY9" fmla="*/ 398117 h 398117"/>
                  <a:gd name="connsiteX10" fmla="*/ 574159 w 765545"/>
                  <a:gd name="connsiteY10" fmla="*/ 374195 h 398117"/>
                  <a:gd name="connsiteX11" fmla="*/ 441252 w 765545"/>
                  <a:gd name="connsiteY11" fmla="*/ 283817 h 398117"/>
                  <a:gd name="connsiteX12" fmla="*/ 265814 w 765545"/>
                  <a:gd name="connsiteY12" fmla="*/ 121671 h 398117"/>
                  <a:gd name="connsiteX13" fmla="*/ 122275 w 765545"/>
                  <a:gd name="connsiteY13" fmla="*/ 49901 h 398117"/>
                  <a:gd name="connsiteX14" fmla="*/ 0 w 765545"/>
                  <a:gd name="connsiteY14" fmla="*/ 65850 h 398117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74159 w 765545"/>
                  <a:gd name="connsiteY10" fmla="*/ 373584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5552 w 765545"/>
                  <a:gd name="connsiteY10" fmla="*/ 357635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5296 w 765545"/>
                  <a:gd name="connsiteY6" fmla="*/ 307130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9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1372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84216 h 397506"/>
                  <a:gd name="connsiteX11" fmla="*/ 441252 w 765545"/>
                  <a:gd name="connsiteY11" fmla="*/ 283206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400190"/>
                  <a:gd name="connsiteX1" fmla="*/ 183411 w 765545"/>
                  <a:gd name="connsiteY1" fmla="*/ 1444 h 400190"/>
                  <a:gd name="connsiteX2" fmla="*/ 491756 w 765545"/>
                  <a:gd name="connsiteY2" fmla="*/ 118401 h 400190"/>
                  <a:gd name="connsiteX3" fmla="*/ 656561 w 765545"/>
                  <a:gd name="connsiteY3" fmla="*/ 99795 h 400190"/>
                  <a:gd name="connsiteX4" fmla="*/ 616688 w 765545"/>
                  <a:gd name="connsiteY4" fmla="*/ 163590 h 400190"/>
                  <a:gd name="connsiteX5" fmla="*/ 603398 w 765545"/>
                  <a:gd name="connsiteY5" fmla="*/ 238018 h 400190"/>
                  <a:gd name="connsiteX6" fmla="*/ 632638 w 765545"/>
                  <a:gd name="connsiteY6" fmla="*/ 312446 h 400190"/>
                  <a:gd name="connsiteX7" fmla="*/ 699091 w 765545"/>
                  <a:gd name="connsiteY7" fmla="*/ 365609 h 400190"/>
                  <a:gd name="connsiteX8" fmla="*/ 765545 w 765545"/>
                  <a:gd name="connsiteY8" fmla="*/ 397506 h 400190"/>
                  <a:gd name="connsiteX9" fmla="*/ 765545 w 765545"/>
                  <a:gd name="connsiteY9" fmla="*/ 397506 h 400190"/>
                  <a:gd name="connsiteX10" fmla="*/ 595424 w 765545"/>
                  <a:gd name="connsiteY10" fmla="*/ 384216 h 400190"/>
                  <a:gd name="connsiteX11" fmla="*/ 390747 w 765545"/>
                  <a:gd name="connsiteY11" fmla="*/ 235359 h 400190"/>
                  <a:gd name="connsiteX12" fmla="*/ 265814 w 765545"/>
                  <a:gd name="connsiteY12" fmla="*/ 121060 h 400190"/>
                  <a:gd name="connsiteX13" fmla="*/ 122275 w 765545"/>
                  <a:gd name="connsiteY13" fmla="*/ 49290 h 400190"/>
                  <a:gd name="connsiteX14" fmla="*/ 0 w 765545"/>
                  <a:gd name="connsiteY14" fmla="*/ 65239 h 400190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390747 w 765545"/>
                  <a:gd name="connsiteY11" fmla="*/ 235359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58210 w 765545"/>
                  <a:gd name="connsiteY10" fmla="*/ 368267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34287 w 765545"/>
                  <a:gd name="connsiteY10" fmla="*/ 349660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265814 w 765545"/>
                  <a:gd name="connsiteY11" fmla="*/ 121060 h 397506"/>
                  <a:gd name="connsiteX12" fmla="*/ 122275 w 765545"/>
                  <a:gd name="connsiteY12" fmla="*/ 49290 h 397506"/>
                  <a:gd name="connsiteX13" fmla="*/ 0 w 765545"/>
                  <a:gd name="connsiteY13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20701 w 765545"/>
                  <a:gd name="connsiteY11" fmla="*/ 240318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  <a:gd name="connsiteX0" fmla="*/ 0 w 765545"/>
                  <a:gd name="connsiteY0" fmla="*/ 65239 h 397506"/>
                  <a:gd name="connsiteX1" fmla="*/ 183411 w 765545"/>
                  <a:gd name="connsiteY1" fmla="*/ 1444 h 397506"/>
                  <a:gd name="connsiteX2" fmla="*/ 491756 w 765545"/>
                  <a:gd name="connsiteY2" fmla="*/ 118401 h 397506"/>
                  <a:gd name="connsiteX3" fmla="*/ 656561 w 765545"/>
                  <a:gd name="connsiteY3" fmla="*/ 99795 h 397506"/>
                  <a:gd name="connsiteX4" fmla="*/ 616688 w 765545"/>
                  <a:gd name="connsiteY4" fmla="*/ 163590 h 397506"/>
                  <a:gd name="connsiteX5" fmla="*/ 603398 w 765545"/>
                  <a:gd name="connsiteY5" fmla="*/ 238018 h 397506"/>
                  <a:gd name="connsiteX6" fmla="*/ 632638 w 765545"/>
                  <a:gd name="connsiteY6" fmla="*/ 312446 h 397506"/>
                  <a:gd name="connsiteX7" fmla="*/ 699091 w 765545"/>
                  <a:gd name="connsiteY7" fmla="*/ 365609 h 397506"/>
                  <a:gd name="connsiteX8" fmla="*/ 765545 w 765545"/>
                  <a:gd name="connsiteY8" fmla="*/ 397506 h 397506"/>
                  <a:gd name="connsiteX9" fmla="*/ 765545 w 765545"/>
                  <a:gd name="connsiteY9" fmla="*/ 397506 h 397506"/>
                  <a:gd name="connsiteX10" fmla="*/ 595424 w 765545"/>
                  <a:gd name="connsiteY10" fmla="*/ 373584 h 397506"/>
                  <a:gd name="connsiteX11" fmla="*/ 444624 w 765545"/>
                  <a:gd name="connsiteY11" fmla="*/ 274874 h 397506"/>
                  <a:gd name="connsiteX12" fmla="*/ 265814 w 765545"/>
                  <a:gd name="connsiteY12" fmla="*/ 121060 h 397506"/>
                  <a:gd name="connsiteX13" fmla="*/ 122275 w 765545"/>
                  <a:gd name="connsiteY13" fmla="*/ 49290 h 397506"/>
                  <a:gd name="connsiteX14" fmla="*/ 0 w 765545"/>
                  <a:gd name="connsiteY14" fmla="*/ 65239 h 397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5545" h="397506">
                    <a:moveTo>
                      <a:pt x="0" y="65239"/>
                    </a:moveTo>
                    <a:cubicBezTo>
                      <a:pt x="31455" y="25810"/>
                      <a:pt x="101452" y="-7416"/>
                      <a:pt x="183411" y="1444"/>
                    </a:cubicBezTo>
                    <a:cubicBezTo>
                      <a:pt x="265370" y="10304"/>
                      <a:pt x="412898" y="102009"/>
                      <a:pt x="491756" y="118401"/>
                    </a:cubicBezTo>
                    <a:cubicBezTo>
                      <a:pt x="570614" y="134793"/>
                      <a:pt x="602069" y="120617"/>
                      <a:pt x="656561" y="99795"/>
                    </a:cubicBezTo>
                    <a:cubicBezTo>
                      <a:pt x="615361" y="150742"/>
                      <a:pt x="625548" y="140553"/>
                      <a:pt x="616688" y="163590"/>
                    </a:cubicBezTo>
                    <a:cubicBezTo>
                      <a:pt x="607828" y="186627"/>
                      <a:pt x="600740" y="213209"/>
                      <a:pt x="603398" y="238018"/>
                    </a:cubicBezTo>
                    <a:cubicBezTo>
                      <a:pt x="606056" y="262827"/>
                      <a:pt x="616689" y="291181"/>
                      <a:pt x="632638" y="312446"/>
                    </a:cubicBezTo>
                    <a:cubicBezTo>
                      <a:pt x="648587" y="333711"/>
                      <a:pt x="676940" y="351432"/>
                      <a:pt x="699091" y="365609"/>
                    </a:cubicBezTo>
                    <a:cubicBezTo>
                      <a:pt x="721242" y="379786"/>
                      <a:pt x="765545" y="397506"/>
                      <a:pt x="765545" y="397506"/>
                    </a:cubicBezTo>
                    <a:lnTo>
                      <a:pt x="765545" y="397506"/>
                    </a:lnTo>
                    <a:cubicBezTo>
                      <a:pt x="737192" y="393519"/>
                      <a:pt x="648911" y="394023"/>
                      <a:pt x="595424" y="373584"/>
                    </a:cubicBezTo>
                    <a:cubicBezTo>
                      <a:pt x="541937" y="353145"/>
                      <a:pt x="499559" y="316961"/>
                      <a:pt x="444624" y="274874"/>
                    </a:cubicBezTo>
                    <a:cubicBezTo>
                      <a:pt x="389689" y="232787"/>
                      <a:pt x="319539" y="158657"/>
                      <a:pt x="265814" y="121060"/>
                    </a:cubicBezTo>
                    <a:cubicBezTo>
                      <a:pt x="212089" y="83463"/>
                      <a:pt x="183474" y="58629"/>
                      <a:pt x="122275" y="49290"/>
                    </a:cubicBezTo>
                    <a:cubicBezTo>
                      <a:pt x="91605" y="44610"/>
                      <a:pt x="85504" y="43530"/>
                      <a:pt x="0" y="65239"/>
                    </a:cubicBezTo>
                    <a:close/>
                  </a:path>
                </a:pathLst>
              </a:custGeom>
              <a:grp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1" name="Ellipse 130"/>
              <p:cNvSpPr/>
              <p:nvPr/>
            </p:nvSpPr>
            <p:spPr>
              <a:xfrm>
                <a:off x="6016211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2" name="Ellipse 131"/>
              <p:cNvSpPr/>
              <p:nvPr/>
            </p:nvSpPr>
            <p:spPr>
              <a:xfrm>
                <a:off x="6335531" y="4037754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3" name="Ellipse 132"/>
              <p:cNvSpPr/>
              <p:nvPr/>
            </p:nvSpPr>
            <p:spPr>
              <a:xfrm>
                <a:off x="3629395" y="4001754"/>
                <a:ext cx="288000" cy="252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4" name="Ellipse 133"/>
              <p:cNvSpPr/>
              <p:nvPr/>
            </p:nvSpPr>
            <p:spPr>
              <a:xfrm>
                <a:off x="3382075" y="4033403"/>
                <a:ext cx="216000" cy="180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18" name="Groupe 117"/>
            <p:cNvGrpSpPr/>
            <p:nvPr/>
          </p:nvGrpSpPr>
          <p:grpSpPr>
            <a:xfrm>
              <a:off x="5944562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123" name="Rectangle 122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4" name="Ellipse 123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5" name="Losange 124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19" name="Groupe 118"/>
            <p:cNvGrpSpPr/>
            <p:nvPr/>
          </p:nvGrpSpPr>
          <p:grpSpPr>
            <a:xfrm flipH="1">
              <a:off x="985287" y="712487"/>
              <a:ext cx="1671460" cy="144000"/>
              <a:chOff x="5951001" y="712487"/>
              <a:chExt cx="1671460" cy="144000"/>
            </a:xfrm>
            <a:grpFill/>
          </p:grpSpPr>
          <p:sp>
            <p:nvSpPr>
              <p:cNvPr id="120" name="Rectangle 119"/>
              <p:cNvSpPr/>
              <p:nvPr/>
            </p:nvSpPr>
            <p:spPr>
              <a:xfrm>
                <a:off x="6066733" y="766486"/>
                <a:ext cx="1439999" cy="4969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1" name="Ellipse 120"/>
              <p:cNvSpPr/>
              <p:nvPr/>
            </p:nvSpPr>
            <p:spPr>
              <a:xfrm>
                <a:off x="5951001" y="730487"/>
                <a:ext cx="144000" cy="1080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22" name="Losange 121"/>
              <p:cNvSpPr/>
              <p:nvPr/>
            </p:nvSpPr>
            <p:spPr>
              <a:xfrm>
                <a:off x="7478461" y="712487"/>
                <a:ext cx="144000" cy="144000"/>
              </a:xfrm>
              <a:prstGeom prst="diamon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</p:grpSp>
      <p:graphicFrame>
        <p:nvGraphicFramePr>
          <p:cNvPr id="62" name="Tableau 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61950" y="1137136"/>
          <a:ext cx="6753225" cy="26359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63" name="Tableau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86013" y="4176614"/>
          <a:ext cx="6753225" cy="26359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64" name="Tableau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xmlns="" val="490221798"/>
              </p:ext>
            </p:extLst>
          </p:nvPr>
        </p:nvGraphicFramePr>
        <p:xfrm>
          <a:off x="395538" y="7357964"/>
          <a:ext cx="6753225" cy="26359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44207"/>
                <a:gridCol w="869514"/>
                <a:gridCol w="779253"/>
                <a:gridCol w="750030"/>
                <a:gridCol w="759769"/>
                <a:gridCol w="769510"/>
                <a:gridCol w="516257"/>
                <a:gridCol w="499458"/>
                <a:gridCol w="465227"/>
              </a:tblGrid>
              <a:tr h="538638"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ملاحظات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نسبة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النجاح</a:t>
                      </a:r>
                    </a:p>
                    <a:p>
                      <a:pPr marL="85725" indent="-85725" algn="ctr" rtl="1">
                        <a:lnSpc>
                          <a:spcPct val="100000"/>
                        </a:lnSpc>
                        <a:buFont typeface="Arial" pitchFamily="34" charset="0"/>
                        <a:buChar char="•"/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معدل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القسم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الحاصلون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على</a:t>
                      </a:r>
                      <a:r>
                        <a:rPr lang="ar-MA" sz="1400" b="0" kern="1200" baseline="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 </a:t>
                      </a: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المعدل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أدنى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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أعلى</a:t>
                      </a: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نقطة   </a:t>
                      </a:r>
                      <a:r>
                        <a:rPr lang="fr-FR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  <a:sym typeface="Wingdings 3"/>
                        </a:rPr>
                        <a:t>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أرقام </a:t>
                      </a:r>
                      <a:endParaRPr lang="fr-FR" sz="1400" b="0" kern="1200" dirty="0" smtClean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kern="1200" dirty="0" smtClean="0">
                          <a:solidFill>
                            <a:schemeClr val="bg1"/>
                          </a:solidFill>
                          <a:latin typeface="Mcs Quran" pitchFamily="2" charset="0"/>
                          <a:ea typeface="+mn-ea"/>
                          <a:cs typeface="SKR HEAD1" pitchFamily="2" charset="-78"/>
                        </a:rPr>
                        <a:t>المتغيبين</a:t>
                      </a:r>
                      <a:endParaRPr lang="fr-FR" sz="1400" b="0" kern="1200" dirty="0">
                        <a:solidFill>
                          <a:schemeClr val="bg1"/>
                        </a:solidFill>
                        <a:latin typeface="Mcs Quran" pitchFamily="2" charset="0"/>
                        <a:ea typeface="+mn-ea"/>
                        <a:cs typeface="SKR HEAD1" pitchFamily="2" charset="-78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الفرض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القسم 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r>
                        <a:rPr lang="ar-MA" sz="1400" b="0" dirty="0" smtClean="0">
                          <a:solidFill>
                            <a:schemeClr val="bg1"/>
                          </a:solidFill>
                          <a:latin typeface="Mcs Quran" pitchFamily="2" charset="0"/>
                          <a:cs typeface="SKR HEAD1" pitchFamily="2" charset="-78"/>
                        </a:rPr>
                        <a:t>رقم الدورة</a:t>
                      </a:r>
                      <a:endParaRPr lang="fr-FR" sz="1400" b="0" dirty="0" smtClean="0">
                        <a:solidFill>
                          <a:schemeClr val="bg1"/>
                        </a:solidFill>
                        <a:latin typeface="Mcs Quran" pitchFamily="2" charset="0"/>
                        <a:cs typeface="SKR HEAD1" pitchFamily="2" charset="-78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</a:tr>
              <a:tr h="37576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1</a:t>
                      </a:r>
                      <a:r>
                        <a:rPr lang="ar-MA" sz="1800" b="0" kern="120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100" b="1" kern="1200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  <a:tr h="0">
                <a:tc gridSpan="8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600" b="0" kern="1200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endParaRPr lang="fr-FR" sz="100" dirty="0"/>
                    </a:p>
                  </a:txBody>
                  <a:tcPr marT="0" marB="7200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</a:tr>
              <a:tr h="287655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1</a:t>
                      </a: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800" b="1" kern="1200" dirty="0" smtClean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الأسدوس </a:t>
                      </a:r>
                      <a:r>
                        <a:rPr lang="fr-FR" sz="1800" b="1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2</a:t>
                      </a:r>
                      <a:r>
                        <a:rPr lang="ar-MA" sz="1800" b="0" kern="120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ea typeface="+mn-ea"/>
                          <a:cs typeface="Sultan Medium" pitchFamily="2" charset="-78"/>
                        </a:rPr>
                        <a:t> </a:t>
                      </a:r>
                      <a:endParaRPr lang="fr-FR" sz="1800" b="0" kern="1200" dirty="0" smtClean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ea typeface="+mn-ea"/>
                        <a:cs typeface="Sultan Medium" pitchFamily="2" charset="-78"/>
                      </a:endParaRPr>
                    </a:p>
                  </a:txBody>
                  <a:tcPr marL="36000" marR="36000" vert="vert27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40942"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</a:t>
                      </a: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2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MA" sz="700" dirty="0" smtClean="0"/>
                        <a:t>.............................................</a:t>
                      </a:r>
                      <a:endParaRPr lang="fr-FR" sz="700" dirty="0" smtClean="0"/>
                    </a:p>
                  </a:txBody>
                  <a:tcPr marT="0" marB="72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200000"/>
                        </a:lnSpc>
                      </a:pPr>
                      <a:r>
                        <a:rPr lang="ar-MA" sz="700" dirty="0" smtClean="0"/>
                        <a:t>.............................................................</a:t>
                      </a:r>
                      <a:endParaRPr lang="fr-FR" sz="700" dirty="0" smtClean="0"/>
                    </a:p>
                  </a:txBody>
                  <a:tcPr marL="36000" marR="36000" marT="0" marB="36000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00000"/>
                        </a:lnSpc>
                      </a:pPr>
                      <a:endParaRPr lang="fr-FR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r>
                        <a:rPr lang="ar-MA" sz="1800" b="1" kern="1200" dirty="0" smtClean="0">
                          <a:solidFill>
                            <a:srgbClr val="FFFF99"/>
                          </a:solidFill>
                          <a:latin typeface="Century Gothic" panose="020B0502020202020204" pitchFamily="34" charset="0"/>
                          <a:ea typeface="+mn-ea"/>
                          <a:cs typeface="A Thuluth" pitchFamily="2" charset="-78"/>
                        </a:rPr>
                        <a:t>2</a:t>
                      </a: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1" eaLnBrk="1" latinLnBrk="0" hangingPunct="1">
                        <a:lnSpc>
                          <a:spcPct val="100000"/>
                        </a:lnSpc>
                      </a:pPr>
                      <a:endParaRPr lang="fr-FR" sz="1800" b="1" kern="1200" dirty="0">
                        <a:solidFill>
                          <a:srgbClr val="FFFF99"/>
                        </a:solidFill>
                        <a:latin typeface="Century Gothic" panose="020B0502020202020204" pitchFamily="34" charset="0"/>
                        <a:ea typeface="+mn-ea"/>
                        <a:cs typeface="A Thuluth" pitchFamily="2" charset="-78"/>
                      </a:endParaRPr>
                    </a:p>
                  </a:txBody>
                  <a:tcPr marL="36000" marR="3600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030A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60" name="Groupe 59"/>
          <p:cNvGrpSpPr/>
          <p:nvPr/>
        </p:nvGrpSpPr>
        <p:grpSpPr>
          <a:xfrm>
            <a:off x="7222157" y="0"/>
            <a:ext cx="339106" cy="10693399"/>
            <a:chOff x="7222157" y="0"/>
            <a:chExt cx="339106" cy="10693399"/>
          </a:xfrm>
        </p:grpSpPr>
        <p:sp>
          <p:nvSpPr>
            <p:cNvPr id="61" name="Rectangle 60"/>
            <p:cNvSpPr/>
            <p:nvPr/>
          </p:nvSpPr>
          <p:spPr>
            <a:xfrm>
              <a:off x="7232073" y="0"/>
              <a:ext cx="329190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5" name="Connecteur droit 64"/>
            <p:cNvCxnSpPr/>
            <p:nvPr/>
          </p:nvCxnSpPr>
          <p:spPr>
            <a:xfrm>
              <a:off x="7222157" y="0"/>
              <a:ext cx="0" cy="10368000"/>
            </a:xfrm>
            <a:prstGeom prst="line">
              <a:avLst/>
            </a:prstGeom>
            <a:ln w="19050">
              <a:solidFill>
                <a:srgbClr val="B10F6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Groupe 65"/>
          <p:cNvGrpSpPr/>
          <p:nvPr/>
        </p:nvGrpSpPr>
        <p:grpSpPr>
          <a:xfrm flipH="1">
            <a:off x="-2" y="0"/>
            <a:ext cx="326898" cy="10693400"/>
            <a:chOff x="7222157" y="0"/>
            <a:chExt cx="326898" cy="10693400"/>
          </a:xfrm>
        </p:grpSpPr>
        <p:sp>
          <p:nvSpPr>
            <p:cNvPr id="67" name="Rectangle 66"/>
            <p:cNvSpPr/>
            <p:nvPr/>
          </p:nvSpPr>
          <p:spPr>
            <a:xfrm>
              <a:off x="7232077" y="0"/>
              <a:ext cx="316978" cy="10693399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68" name="Connecteur droit 67"/>
            <p:cNvCxnSpPr/>
            <p:nvPr/>
          </p:nvCxnSpPr>
          <p:spPr>
            <a:xfrm>
              <a:off x="7222157" y="0"/>
              <a:ext cx="0" cy="106934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Groupe 68"/>
          <p:cNvGrpSpPr/>
          <p:nvPr/>
        </p:nvGrpSpPr>
        <p:grpSpPr>
          <a:xfrm>
            <a:off x="0" y="10046043"/>
            <a:ext cx="7561263" cy="647357"/>
            <a:chOff x="314325" y="9999025"/>
            <a:chExt cx="7255005" cy="694375"/>
          </a:xfrm>
        </p:grpSpPr>
        <p:grpSp>
          <p:nvGrpSpPr>
            <p:cNvPr id="70" name="Groupe 20"/>
            <p:cNvGrpSpPr/>
            <p:nvPr/>
          </p:nvGrpSpPr>
          <p:grpSpPr>
            <a:xfrm>
              <a:off x="314326" y="9999025"/>
              <a:ext cx="7246938" cy="694375"/>
              <a:chOff x="1" y="9999025"/>
              <a:chExt cx="7246938" cy="694375"/>
            </a:xfrm>
          </p:grpSpPr>
          <p:sp>
            <p:nvSpPr>
              <p:cNvPr id="81" name="Organigramme : Terminateur 12"/>
              <p:cNvSpPr/>
              <p:nvPr/>
            </p:nvSpPr>
            <p:spPr>
              <a:xfrm>
                <a:off x="1540098" y="9999025"/>
                <a:ext cx="4318907" cy="651090"/>
              </a:xfrm>
              <a:custGeom>
                <a:avLst/>
                <a:gdLst>
                  <a:gd name="connsiteX0" fmla="*/ 3475 w 21600"/>
                  <a:gd name="connsiteY0" fmla="*/ 0 h 21600"/>
                  <a:gd name="connsiteX1" fmla="*/ 18125 w 21600"/>
                  <a:gd name="connsiteY1" fmla="*/ 0 h 21600"/>
                  <a:gd name="connsiteX2" fmla="*/ 21600 w 21600"/>
                  <a:gd name="connsiteY2" fmla="*/ 10800 h 21600"/>
                  <a:gd name="connsiteX3" fmla="*/ 18125 w 21600"/>
                  <a:gd name="connsiteY3" fmla="*/ 21600 h 21600"/>
                  <a:gd name="connsiteX4" fmla="*/ 3475 w 21600"/>
                  <a:gd name="connsiteY4" fmla="*/ 21600 h 21600"/>
                  <a:gd name="connsiteX5" fmla="*/ 0 w 21600"/>
                  <a:gd name="connsiteY5" fmla="*/ 10800 h 21600"/>
                  <a:gd name="connsiteX6" fmla="*/ 3475 w 21600"/>
                  <a:gd name="connsiteY6" fmla="*/ 0 h 21600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3475 w 21600"/>
                  <a:gd name="connsiteY0" fmla="*/ 53 h 21653"/>
                  <a:gd name="connsiteX1" fmla="*/ 18125 w 21600"/>
                  <a:gd name="connsiteY1" fmla="*/ 53 h 21653"/>
                  <a:gd name="connsiteX2" fmla="*/ 21600 w 21600"/>
                  <a:gd name="connsiteY2" fmla="*/ 10853 h 21653"/>
                  <a:gd name="connsiteX3" fmla="*/ 18125 w 21600"/>
                  <a:gd name="connsiteY3" fmla="*/ 21653 h 21653"/>
                  <a:gd name="connsiteX4" fmla="*/ 3475 w 21600"/>
                  <a:gd name="connsiteY4" fmla="*/ 21653 h 21653"/>
                  <a:gd name="connsiteX5" fmla="*/ 0 w 21600"/>
                  <a:gd name="connsiteY5" fmla="*/ 10853 h 21653"/>
                  <a:gd name="connsiteX6" fmla="*/ 3475 w 21600"/>
                  <a:gd name="connsiteY6" fmla="*/ 53 h 21653"/>
                  <a:gd name="connsiteX0" fmla="*/ 4110 w 22235"/>
                  <a:gd name="connsiteY0" fmla="*/ 53 h 21653"/>
                  <a:gd name="connsiteX1" fmla="*/ 18760 w 22235"/>
                  <a:gd name="connsiteY1" fmla="*/ 53 h 21653"/>
                  <a:gd name="connsiteX2" fmla="*/ 22235 w 22235"/>
                  <a:gd name="connsiteY2" fmla="*/ 10853 h 21653"/>
                  <a:gd name="connsiteX3" fmla="*/ 18760 w 22235"/>
                  <a:gd name="connsiteY3" fmla="*/ 21653 h 21653"/>
                  <a:gd name="connsiteX4" fmla="*/ 1179 w 22235"/>
                  <a:gd name="connsiteY4" fmla="*/ 21653 h 21653"/>
                  <a:gd name="connsiteX5" fmla="*/ 635 w 22235"/>
                  <a:gd name="connsiteY5" fmla="*/ 10853 h 21653"/>
                  <a:gd name="connsiteX6" fmla="*/ 4110 w 22235"/>
                  <a:gd name="connsiteY6" fmla="*/ 53 h 21653"/>
                  <a:gd name="connsiteX0" fmla="*/ 5500 w 23625"/>
                  <a:gd name="connsiteY0" fmla="*/ 53 h 21653"/>
                  <a:gd name="connsiteX1" fmla="*/ 20150 w 23625"/>
                  <a:gd name="connsiteY1" fmla="*/ 53 h 21653"/>
                  <a:gd name="connsiteX2" fmla="*/ 23625 w 23625"/>
                  <a:gd name="connsiteY2" fmla="*/ 10853 h 21653"/>
                  <a:gd name="connsiteX3" fmla="*/ 20150 w 23625"/>
                  <a:gd name="connsiteY3" fmla="*/ 21653 h 21653"/>
                  <a:gd name="connsiteX4" fmla="*/ 721 w 23625"/>
                  <a:gd name="connsiteY4" fmla="*/ 21653 h 21653"/>
                  <a:gd name="connsiteX5" fmla="*/ 2025 w 23625"/>
                  <a:gd name="connsiteY5" fmla="*/ 10853 h 21653"/>
                  <a:gd name="connsiteX6" fmla="*/ 5500 w 23625"/>
                  <a:gd name="connsiteY6" fmla="*/ 53 h 21653"/>
                  <a:gd name="connsiteX0" fmla="*/ 5563 w 23688"/>
                  <a:gd name="connsiteY0" fmla="*/ 53 h 21653"/>
                  <a:gd name="connsiteX1" fmla="*/ 20213 w 23688"/>
                  <a:gd name="connsiteY1" fmla="*/ 53 h 21653"/>
                  <a:gd name="connsiteX2" fmla="*/ 23688 w 23688"/>
                  <a:gd name="connsiteY2" fmla="*/ 10853 h 21653"/>
                  <a:gd name="connsiteX3" fmla="*/ 20213 w 23688"/>
                  <a:gd name="connsiteY3" fmla="*/ 21653 h 21653"/>
                  <a:gd name="connsiteX4" fmla="*/ 784 w 23688"/>
                  <a:gd name="connsiteY4" fmla="*/ 21653 h 21653"/>
                  <a:gd name="connsiteX5" fmla="*/ 1769 w 23688"/>
                  <a:gd name="connsiteY5" fmla="*/ 10853 h 21653"/>
                  <a:gd name="connsiteX6" fmla="*/ 5563 w 23688"/>
                  <a:gd name="connsiteY6" fmla="*/ 53 h 21653"/>
                  <a:gd name="connsiteX0" fmla="*/ 4841 w 23667"/>
                  <a:gd name="connsiteY0" fmla="*/ 0 h 22258"/>
                  <a:gd name="connsiteX1" fmla="*/ 20192 w 23667"/>
                  <a:gd name="connsiteY1" fmla="*/ 658 h 22258"/>
                  <a:gd name="connsiteX2" fmla="*/ 23667 w 23667"/>
                  <a:gd name="connsiteY2" fmla="*/ 11458 h 22258"/>
                  <a:gd name="connsiteX3" fmla="*/ 20192 w 23667"/>
                  <a:gd name="connsiteY3" fmla="*/ 22258 h 22258"/>
                  <a:gd name="connsiteX4" fmla="*/ 763 w 23667"/>
                  <a:gd name="connsiteY4" fmla="*/ 22258 h 22258"/>
                  <a:gd name="connsiteX5" fmla="*/ 1748 w 23667"/>
                  <a:gd name="connsiteY5" fmla="*/ 11458 h 22258"/>
                  <a:gd name="connsiteX6" fmla="*/ 4841 w 23667"/>
                  <a:gd name="connsiteY6" fmla="*/ 0 h 22258"/>
                  <a:gd name="connsiteX0" fmla="*/ 4513 w 23658"/>
                  <a:gd name="connsiteY0" fmla="*/ 0 h 22916"/>
                  <a:gd name="connsiteX1" fmla="*/ 20183 w 23658"/>
                  <a:gd name="connsiteY1" fmla="*/ 1316 h 22916"/>
                  <a:gd name="connsiteX2" fmla="*/ 23658 w 23658"/>
                  <a:gd name="connsiteY2" fmla="*/ 12116 h 22916"/>
                  <a:gd name="connsiteX3" fmla="*/ 20183 w 23658"/>
                  <a:gd name="connsiteY3" fmla="*/ 22916 h 22916"/>
                  <a:gd name="connsiteX4" fmla="*/ 754 w 23658"/>
                  <a:gd name="connsiteY4" fmla="*/ 22916 h 22916"/>
                  <a:gd name="connsiteX5" fmla="*/ 1739 w 23658"/>
                  <a:gd name="connsiteY5" fmla="*/ 12116 h 22916"/>
                  <a:gd name="connsiteX6" fmla="*/ 4513 w 23658"/>
                  <a:gd name="connsiteY6" fmla="*/ 0 h 22916"/>
                  <a:gd name="connsiteX0" fmla="*/ 4559 w 23704"/>
                  <a:gd name="connsiteY0" fmla="*/ 0 h 22916"/>
                  <a:gd name="connsiteX1" fmla="*/ 20229 w 23704"/>
                  <a:gd name="connsiteY1" fmla="*/ 1316 h 22916"/>
                  <a:gd name="connsiteX2" fmla="*/ 23704 w 23704"/>
                  <a:gd name="connsiteY2" fmla="*/ 12116 h 22916"/>
                  <a:gd name="connsiteX3" fmla="*/ 20229 w 23704"/>
                  <a:gd name="connsiteY3" fmla="*/ 22916 h 22916"/>
                  <a:gd name="connsiteX4" fmla="*/ 800 w 23704"/>
                  <a:gd name="connsiteY4" fmla="*/ 22916 h 22916"/>
                  <a:gd name="connsiteX5" fmla="*/ 1785 w 23704"/>
                  <a:gd name="connsiteY5" fmla="*/ 12116 h 22916"/>
                  <a:gd name="connsiteX6" fmla="*/ 4559 w 23704"/>
                  <a:gd name="connsiteY6" fmla="*/ 0 h 22916"/>
                  <a:gd name="connsiteX0" fmla="*/ 4618 w 23763"/>
                  <a:gd name="connsiteY0" fmla="*/ 0 h 22916"/>
                  <a:gd name="connsiteX1" fmla="*/ 20288 w 23763"/>
                  <a:gd name="connsiteY1" fmla="*/ 1316 h 22916"/>
                  <a:gd name="connsiteX2" fmla="*/ 23763 w 23763"/>
                  <a:gd name="connsiteY2" fmla="*/ 12116 h 22916"/>
                  <a:gd name="connsiteX3" fmla="*/ 20288 w 23763"/>
                  <a:gd name="connsiteY3" fmla="*/ 22916 h 22916"/>
                  <a:gd name="connsiteX4" fmla="*/ 859 w 23763"/>
                  <a:gd name="connsiteY4" fmla="*/ 22916 h 22916"/>
                  <a:gd name="connsiteX5" fmla="*/ 1589 w 23763"/>
                  <a:gd name="connsiteY5" fmla="*/ 13103 h 22916"/>
                  <a:gd name="connsiteX6" fmla="*/ 4618 w 23763"/>
                  <a:gd name="connsiteY6" fmla="*/ 0 h 22916"/>
                  <a:gd name="connsiteX0" fmla="*/ 4640 w 23785"/>
                  <a:gd name="connsiteY0" fmla="*/ 0 h 22916"/>
                  <a:gd name="connsiteX1" fmla="*/ 20310 w 23785"/>
                  <a:gd name="connsiteY1" fmla="*/ 1316 h 22916"/>
                  <a:gd name="connsiteX2" fmla="*/ 23785 w 23785"/>
                  <a:gd name="connsiteY2" fmla="*/ 12116 h 22916"/>
                  <a:gd name="connsiteX3" fmla="*/ 20310 w 23785"/>
                  <a:gd name="connsiteY3" fmla="*/ 22916 h 22916"/>
                  <a:gd name="connsiteX4" fmla="*/ 881 w 23785"/>
                  <a:gd name="connsiteY4" fmla="*/ 22916 h 22916"/>
                  <a:gd name="connsiteX5" fmla="*/ 1526 w 23785"/>
                  <a:gd name="connsiteY5" fmla="*/ 12667 h 22916"/>
                  <a:gd name="connsiteX6" fmla="*/ 4640 w 23785"/>
                  <a:gd name="connsiteY6" fmla="*/ 0 h 22916"/>
                  <a:gd name="connsiteX0" fmla="*/ 5402 w 24547"/>
                  <a:gd name="connsiteY0" fmla="*/ 0 h 22916"/>
                  <a:gd name="connsiteX1" fmla="*/ 21072 w 24547"/>
                  <a:gd name="connsiteY1" fmla="*/ 1316 h 22916"/>
                  <a:gd name="connsiteX2" fmla="*/ 24547 w 24547"/>
                  <a:gd name="connsiteY2" fmla="*/ 12116 h 22916"/>
                  <a:gd name="connsiteX3" fmla="*/ 21072 w 24547"/>
                  <a:gd name="connsiteY3" fmla="*/ 22916 h 22916"/>
                  <a:gd name="connsiteX4" fmla="*/ 1643 w 24547"/>
                  <a:gd name="connsiteY4" fmla="*/ 22916 h 22916"/>
                  <a:gd name="connsiteX5" fmla="*/ 1066 w 24547"/>
                  <a:gd name="connsiteY5" fmla="*/ 14416 h 22916"/>
                  <a:gd name="connsiteX6" fmla="*/ 2288 w 24547"/>
                  <a:gd name="connsiteY6" fmla="*/ 12667 h 22916"/>
                  <a:gd name="connsiteX7" fmla="*/ 5402 w 24547"/>
                  <a:gd name="connsiteY7" fmla="*/ 0 h 22916"/>
                  <a:gd name="connsiteX0" fmla="*/ 5788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788 w 24933"/>
                  <a:gd name="connsiteY7" fmla="*/ 0 h 22916"/>
                  <a:gd name="connsiteX0" fmla="*/ 5873 w 24933"/>
                  <a:gd name="connsiteY0" fmla="*/ 0 h 22916"/>
                  <a:gd name="connsiteX1" fmla="*/ 21458 w 24933"/>
                  <a:gd name="connsiteY1" fmla="*/ 1316 h 22916"/>
                  <a:gd name="connsiteX2" fmla="*/ 24933 w 24933"/>
                  <a:gd name="connsiteY2" fmla="*/ 12116 h 22916"/>
                  <a:gd name="connsiteX3" fmla="*/ 21458 w 24933"/>
                  <a:gd name="connsiteY3" fmla="*/ 22916 h 22916"/>
                  <a:gd name="connsiteX4" fmla="*/ 2029 w 24933"/>
                  <a:gd name="connsiteY4" fmla="*/ 22916 h 22916"/>
                  <a:gd name="connsiteX5" fmla="*/ 494 w 24933"/>
                  <a:gd name="connsiteY5" fmla="*/ 14707 h 22916"/>
                  <a:gd name="connsiteX6" fmla="*/ 2674 w 24933"/>
                  <a:gd name="connsiteY6" fmla="*/ 12667 h 22916"/>
                  <a:gd name="connsiteX7" fmla="*/ 5873 w 24933"/>
                  <a:gd name="connsiteY7" fmla="*/ 0 h 22916"/>
                  <a:gd name="connsiteX0" fmla="*/ 5873 w 24877"/>
                  <a:gd name="connsiteY0" fmla="*/ 0 h 22916"/>
                  <a:gd name="connsiteX1" fmla="*/ 21458 w 24877"/>
                  <a:gd name="connsiteY1" fmla="*/ 1316 h 22916"/>
                  <a:gd name="connsiteX2" fmla="*/ 24877 w 24877"/>
                  <a:gd name="connsiteY2" fmla="*/ 12262 h 22916"/>
                  <a:gd name="connsiteX3" fmla="*/ 21458 w 24877"/>
                  <a:gd name="connsiteY3" fmla="*/ 22916 h 22916"/>
                  <a:gd name="connsiteX4" fmla="*/ 2029 w 24877"/>
                  <a:gd name="connsiteY4" fmla="*/ 22916 h 22916"/>
                  <a:gd name="connsiteX5" fmla="*/ 494 w 24877"/>
                  <a:gd name="connsiteY5" fmla="*/ 14707 h 22916"/>
                  <a:gd name="connsiteX6" fmla="*/ 2674 w 24877"/>
                  <a:gd name="connsiteY6" fmla="*/ 12667 h 22916"/>
                  <a:gd name="connsiteX7" fmla="*/ 5873 w 24877"/>
                  <a:gd name="connsiteY7" fmla="*/ 0 h 22916"/>
                  <a:gd name="connsiteX0" fmla="*/ 5873 w 28802"/>
                  <a:gd name="connsiteY0" fmla="*/ 0 h 22916"/>
                  <a:gd name="connsiteX1" fmla="*/ 21458 w 28802"/>
                  <a:gd name="connsiteY1" fmla="*/ 1316 h 22916"/>
                  <a:gd name="connsiteX2" fmla="*/ 24877 w 28802"/>
                  <a:gd name="connsiteY2" fmla="*/ 12262 h 22916"/>
                  <a:gd name="connsiteX3" fmla="*/ 28308 w 28802"/>
                  <a:gd name="connsiteY3" fmla="*/ 22189 h 22916"/>
                  <a:gd name="connsiteX4" fmla="*/ 2029 w 28802"/>
                  <a:gd name="connsiteY4" fmla="*/ 22916 h 22916"/>
                  <a:gd name="connsiteX5" fmla="*/ 494 w 28802"/>
                  <a:gd name="connsiteY5" fmla="*/ 14707 h 22916"/>
                  <a:gd name="connsiteX6" fmla="*/ 2674 w 28802"/>
                  <a:gd name="connsiteY6" fmla="*/ 12667 h 22916"/>
                  <a:gd name="connsiteX7" fmla="*/ 5873 w 28802"/>
                  <a:gd name="connsiteY7" fmla="*/ 0 h 22916"/>
                  <a:gd name="connsiteX0" fmla="*/ 5873 w 28841"/>
                  <a:gd name="connsiteY0" fmla="*/ 0 h 22916"/>
                  <a:gd name="connsiteX1" fmla="*/ 21458 w 28841"/>
                  <a:gd name="connsiteY1" fmla="*/ 1316 h 22916"/>
                  <a:gd name="connsiteX2" fmla="*/ 25300 w 28841"/>
                  <a:gd name="connsiteY2" fmla="*/ 12698 h 22916"/>
                  <a:gd name="connsiteX3" fmla="*/ 28308 w 28841"/>
                  <a:gd name="connsiteY3" fmla="*/ 22189 h 22916"/>
                  <a:gd name="connsiteX4" fmla="*/ 2029 w 28841"/>
                  <a:gd name="connsiteY4" fmla="*/ 22916 h 22916"/>
                  <a:gd name="connsiteX5" fmla="*/ 494 w 28841"/>
                  <a:gd name="connsiteY5" fmla="*/ 14707 h 22916"/>
                  <a:gd name="connsiteX6" fmla="*/ 2674 w 28841"/>
                  <a:gd name="connsiteY6" fmla="*/ 12667 h 22916"/>
                  <a:gd name="connsiteX7" fmla="*/ 5873 w 28841"/>
                  <a:gd name="connsiteY7" fmla="*/ 0 h 22916"/>
                  <a:gd name="connsiteX0" fmla="*/ 5873 w 28838"/>
                  <a:gd name="connsiteY0" fmla="*/ 0 h 22916"/>
                  <a:gd name="connsiteX1" fmla="*/ 21684 w 28838"/>
                  <a:gd name="connsiteY1" fmla="*/ 734 h 22916"/>
                  <a:gd name="connsiteX2" fmla="*/ 25300 w 28838"/>
                  <a:gd name="connsiteY2" fmla="*/ 12698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85"/>
                  <a:gd name="connsiteY0" fmla="*/ 0 h 22916"/>
                  <a:gd name="connsiteX1" fmla="*/ 21684 w 28885"/>
                  <a:gd name="connsiteY1" fmla="*/ 734 h 22916"/>
                  <a:gd name="connsiteX2" fmla="*/ 25300 w 28885"/>
                  <a:gd name="connsiteY2" fmla="*/ 12698 h 22916"/>
                  <a:gd name="connsiteX3" fmla="*/ 28308 w 28885"/>
                  <a:gd name="connsiteY3" fmla="*/ 22189 h 22916"/>
                  <a:gd name="connsiteX4" fmla="*/ 2029 w 28885"/>
                  <a:gd name="connsiteY4" fmla="*/ 22916 h 22916"/>
                  <a:gd name="connsiteX5" fmla="*/ 494 w 28885"/>
                  <a:gd name="connsiteY5" fmla="*/ 14707 h 22916"/>
                  <a:gd name="connsiteX6" fmla="*/ 2674 w 28885"/>
                  <a:gd name="connsiteY6" fmla="*/ 12667 h 22916"/>
                  <a:gd name="connsiteX7" fmla="*/ 5873 w 28885"/>
                  <a:gd name="connsiteY7" fmla="*/ 0 h 22916"/>
                  <a:gd name="connsiteX0" fmla="*/ 5873 w 28927"/>
                  <a:gd name="connsiteY0" fmla="*/ 0 h 22916"/>
                  <a:gd name="connsiteX1" fmla="*/ 21684 w 28927"/>
                  <a:gd name="connsiteY1" fmla="*/ 734 h 22916"/>
                  <a:gd name="connsiteX2" fmla="*/ 25638 w 28927"/>
                  <a:gd name="connsiteY2" fmla="*/ 12698 h 22916"/>
                  <a:gd name="connsiteX3" fmla="*/ 28308 w 28927"/>
                  <a:gd name="connsiteY3" fmla="*/ 22189 h 22916"/>
                  <a:gd name="connsiteX4" fmla="*/ 2029 w 28927"/>
                  <a:gd name="connsiteY4" fmla="*/ 22916 h 22916"/>
                  <a:gd name="connsiteX5" fmla="*/ 494 w 28927"/>
                  <a:gd name="connsiteY5" fmla="*/ 14707 h 22916"/>
                  <a:gd name="connsiteX6" fmla="*/ 2674 w 28927"/>
                  <a:gd name="connsiteY6" fmla="*/ 12667 h 22916"/>
                  <a:gd name="connsiteX7" fmla="*/ 5873 w 28927"/>
                  <a:gd name="connsiteY7" fmla="*/ 0 h 22916"/>
                  <a:gd name="connsiteX0" fmla="*/ 5873 w 28952"/>
                  <a:gd name="connsiteY0" fmla="*/ 0 h 22916"/>
                  <a:gd name="connsiteX1" fmla="*/ 21684 w 28952"/>
                  <a:gd name="connsiteY1" fmla="*/ 734 h 22916"/>
                  <a:gd name="connsiteX2" fmla="*/ 25638 w 28952"/>
                  <a:gd name="connsiteY2" fmla="*/ 12698 h 22916"/>
                  <a:gd name="connsiteX3" fmla="*/ 28308 w 28952"/>
                  <a:gd name="connsiteY3" fmla="*/ 22189 h 22916"/>
                  <a:gd name="connsiteX4" fmla="*/ 2029 w 28952"/>
                  <a:gd name="connsiteY4" fmla="*/ 22916 h 22916"/>
                  <a:gd name="connsiteX5" fmla="*/ 494 w 28952"/>
                  <a:gd name="connsiteY5" fmla="*/ 14707 h 22916"/>
                  <a:gd name="connsiteX6" fmla="*/ 2674 w 28952"/>
                  <a:gd name="connsiteY6" fmla="*/ 12667 h 22916"/>
                  <a:gd name="connsiteX7" fmla="*/ 5873 w 28952"/>
                  <a:gd name="connsiteY7" fmla="*/ 0 h 22916"/>
                  <a:gd name="connsiteX0" fmla="*/ 5873 w 28870"/>
                  <a:gd name="connsiteY0" fmla="*/ 0 h 22916"/>
                  <a:gd name="connsiteX1" fmla="*/ 21881 w 28870"/>
                  <a:gd name="connsiteY1" fmla="*/ 734 h 22916"/>
                  <a:gd name="connsiteX2" fmla="*/ 25638 w 28870"/>
                  <a:gd name="connsiteY2" fmla="*/ 12698 h 22916"/>
                  <a:gd name="connsiteX3" fmla="*/ 28308 w 28870"/>
                  <a:gd name="connsiteY3" fmla="*/ 22189 h 22916"/>
                  <a:gd name="connsiteX4" fmla="*/ 2029 w 28870"/>
                  <a:gd name="connsiteY4" fmla="*/ 22916 h 22916"/>
                  <a:gd name="connsiteX5" fmla="*/ 494 w 28870"/>
                  <a:gd name="connsiteY5" fmla="*/ 14707 h 22916"/>
                  <a:gd name="connsiteX6" fmla="*/ 2674 w 28870"/>
                  <a:gd name="connsiteY6" fmla="*/ 12667 h 22916"/>
                  <a:gd name="connsiteX7" fmla="*/ 5873 w 28870"/>
                  <a:gd name="connsiteY7" fmla="*/ 0 h 22916"/>
                  <a:gd name="connsiteX0" fmla="*/ 5873 w 28838"/>
                  <a:gd name="connsiteY0" fmla="*/ 0 h 22916"/>
                  <a:gd name="connsiteX1" fmla="*/ 21881 w 28838"/>
                  <a:gd name="connsiteY1" fmla="*/ 734 h 22916"/>
                  <a:gd name="connsiteX2" fmla="*/ 25328 w 28838"/>
                  <a:gd name="connsiteY2" fmla="*/ 12843 h 22916"/>
                  <a:gd name="connsiteX3" fmla="*/ 28308 w 28838"/>
                  <a:gd name="connsiteY3" fmla="*/ 22189 h 22916"/>
                  <a:gd name="connsiteX4" fmla="*/ 2029 w 28838"/>
                  <a:gd name="connsiteY4" fmla="*/ 22916 h 22916"/>
                  <a:gd name="connsiteX5" fmla="*/ 494 w 28838"/>
                  <a:gd name="connsiteY5" fmla="*/ 14707 h 22916"/>
                  <a:gd name="connsiteX6" fmla="*/ 2674 w 28838"/>
                  <a:gd name="connsiteY6" fmla="*/ 12667 h 22916"/>
                  <a:gd name="connsiteX7" fmla="*/ 5873 w 28838"/>
                  <a:gd name="connsiteY7" fmla="*/ 0 h 22916"/>
                  <a:gd name="connsiteX0" fmla="*/ 5873 w 28854"/>
                  <a:gd name="connsiteY0" fmla="*/ 0 h 22916"/>
                  <a:gd name="connsiteX1" fmla="*/ 21881 w 28854"/>
                  <a:gd name="connsiteY1" fmla="*/ 734 h 22916"/>
                  <a:gd name="connsiteX2" fmla="*/ 25328 w 28854"/>
                  <a:gd name="connsiteY2" fmla="*/ 12843 h 22916"/>
                  <a:gd name="connsiteX3" fmla="*/ 28308 w 28854"/>
                  <a:gd name="connsiteY3" fmla="*/ 22189 h 22916"/>
                  <a:gd name="connsiteX4" fmla="*/ 2029 w 28854"/>
                  <a:gd name="connsiteY4" fmla="*/ 22916 h 22916"/>
                  <a:gd name="connsiteX5" fmla="*/ 494 w 28854"/>
                  <a:gd name="connsiteY5" fmla="*/ 14707 h 22916"/>
                  <a:gd name="connsiteX6" fmla="*/ 2674 w 28854"/>
                  <a:gd name="connsiteY6" fmla="*/ 12667 h 22916"/>
                  <a:gd name="connsiteX7" fmla="*/ 5873 w 28854"/>
                  <a:gd name="connsiteY7" fmla="*/ 0 h 22916"/>
                  <a:gd name="connsiteX0" fmla="*/ 5873 w 28869"/>
                  <a:gd name="connsiteY0" fmla="*/ 0 h 22916"/>
                  <a:gd name="connsiteX1" fmla="*/ 21881 w 28869"/>
                  <a:gd name="connsiteY1" fmla="*/ 734 h 22916"/>
                  <a:gd name="connsiteX2" fmla="*/ 25469 w 28869"/>
                  <a:gd name="connsiteY2" fmla="*/ 12698 h 22916"/>
                  <a:gd name="connsiteX3" fmla="*/ 28308 w 28869"/>
                  <a:gd name="connsiteY3" fmla="*/ 22189 h 22916"/>
                  <a:gd name="connsiteX4" fmla="*/ 2029 w 28869"/>
                  <a:gd name="connsiteY4" fmla="*/ 22916 h 22916"/>
                  <a:gd name="connsiteX5" fmla="*/ 494 w 28869"/>
                  <a:gd name="connsiteY5" fmla="*/ 14707 h 22916"/>
                  <a:gd name="connsiteX6" fmla="*/ 2674 w 28869"/>
                  <a:gd name="connsiteY6" fmla="*/ 12667 h 22916"/>
                  <a:gd name="connsiteX7" fmla="*/ 5873 w 28869"/>
                  <a:gd name="connsiteY7" fmla="*/ 0 h 22916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674 w 28869"/>
                  <a:gd name="connsiteY6" fmla="*/ 12231 h 22480"/>
                  <a:gd name="connsiteX7" fmla="*/ 5845 w 28869"/>
                  <a:gd name="connsiteY7" fmla="*/ 0 h 22480"/>
                  <a:gd name="connsiteX0" fmla="*/ 5845 w 28869"/>
                  <a:gd name="connsiteY0" fmla="*/ 0 h 22480"/>
                  <a:gd name="connsiteX1" fmla="*/ 21881 w 28869"/>
                  <a:gd name="connsiteY1" fmla="*/ 298 h 22480"/>
                  <a:gd name="connsiteX2" fmla="*/ 25469 w 28869"/>
                  <a:gd name="connsiteY2" fmla="*/ 12262 h 22480"/>
                  <a:gd name="connsiteX3" fmla="*/ 28308 w 28869"/>
                  <a:gd name="connsiteY3" fmla="*/ 21753 h 22480"/>
                  <a:gd name="connsiteX4" fmla="*/ 2029 w 28869"/>
                  <a:gd name="connsiteY4" fmla="*/ 22480 h 22480"/>
                  <a:gd name="connsiteX5" fmla="*/ 494 w 28869"/>
                  <a:gd name="connsiteY5" fmla="*/ 14271 h 22480"/>
                  <a:gd name="connsiteX6" fmla="*/ 2479 w 28869"/>
                  <a:gd name="connsiteY6" fmla="*/ 11895 h 22480"/>
                  <a:gd name="connsiteX7" fmla="*/ 5845 w 28869"/>
                  <a:gd name="connsiteY7" fmla="*/ 0 h 22480"/>
                  <a:gd name="connsiteX0" fmla="*/ 5845 w 28891"/>
                  <a:gd name="connsiteY0" fmla="*/ 0 h 22480"/>
                  <a:gd name="connsiteX1" fmla="*/ 21881 w 28891"/>
                  <a:gd name="connsiteY1" fmla="*/ 298 h 22480"/>
                  <a:gd name="connsiteX2" fmla="*/ 25664 w 28891"/>
                  <a:gd name="connsiteY2" fmla="*/ 12598 h 22480"/>
                  <a:gd name="connsiteX3" fmla="*/ 28308 w 28891"/>
                  <a:gd name="connsiteY3" fmla="*/ 21753 h 22480"/>
                  <a:gd name="connsiteX4" fmla="*/ 2029 w 28891"/>
                  <a:gd name="connsiteY4" fmla="*/ 22480 h 22480"/>
                  <a:gd name="connsiteX5" fmla="*/ 494 w 28891"/>
                  <a:gd name="connsiteY5" fmla="*/ 14271 h 22480"/>
                  <a:gd name="connsiteX6" fmla="*/ 2479 w 28891"/>
                  <a:gd name="connsiteY6" fmla="*/ 11895 h 22480"/>
                  <a:gd name="connsiteX7" fmla="*/ 5845 w 28891"/>
                  <a:gd name="connsiteY7" fmla="*/ 0 h 2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91" h="22480">
                    <a:moveTo>
                      <a:pt x="5845" y="0"/>
                    </a:moveTo>
                    <a:lnTo>
                      <a:pt x="21881" y="298"/>
                    </a:lnTo>
                    <a:cubicBezTo>
                      <a:pt x="25266" y="-360"/>
                      <a:pt x="24424" y="11204"/>
                      <a:pt x="25664" y="12598"/>
                    </a:cubicBezTo>
                    <a:cubicBezTo>
                      <a:pt x="26904" y="13992"/>
                      <a:pt x="30227" y="21753"/>
                      <a:pt x="28308" y="21753"/>
                    </a:cubicBezTo>
                    <a:lnTo>
                      <a:pt x="2029" y="22480"/>
                    </a:lnTo>
                    <a:cubicBezTo>
                      <a:pt x="-1230" y="21112"/>
                      <a:pt x="387" y="15979"/>
                      <a:pt x="494" y="14271"/>
                    </a:cubicBezTo>
                    <a:cubicBezTo>
                      <a:pt x="601" y="12563"/>
                      <a:pt x="1587" y="14273"/>
                      <a:pt x="2479" y="11895"/>
                    </a:cubicBezTo>
                    <a:cubicBezTo>
                      <a:pt x="3371" y="9517"/>
                      <a:pt x="3097" y="0"/>
                      <a:pt x="5845" y="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82" name="Organigramme : Processus 81"/>
              <p:cNvSpPr/>
              <p:nvPr/>
            </p:nvSpPr>
            <p:spPr>
              <a:xfrm>
                <a:off x="1" y="10359957"/>
                <a:ext cx="7246938" cy="333443"/>
              </a:xfrm>
              <a:prstGeom prst="flowChartProcess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1" name="Groupe 21"/>
            <p:cNvGrpSpPr/>
            <p:nvPr/>
          </p:nvGrpSpPr>
          <p:grpSpPr>
            <a:xfrm>
              <a:off x="314325" y="10004617"/>
              <a:ext cx="7255005" cy="360000"/>
              <a:chOff x="1087856" y="4455595"/>
              <a:chExt cx="7667400" cy="223410"/>
            </a:xfrm>
          </p:grpSpPr>
          <p:sp>
            <p:nvSpPr>
              <p:cNvPr id="79" name="Forme libre 78"/>
              <p:cNvSpPr/>
              <p:nvPr/>
            </p:nvSpPr>
            <p:spPr>
              <a:xfrm>
                <a:off x="1087856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  <p:sp>
            <p:nvSpPr>
              <p:cNvPr id="80" name="Forme libre 79"/>
              <p:cNvSpPr/>
              <p:nvPr/>
            </p:nvSpPr>
            <p:spPr>
              <a:xfrm flipH="1">
                <a:off x="4579370" y="4455595"/>
                <a:ext cx="4175886" cy="223410"/>
              </a:xfrm>
              <a:custGeom>
                <a:avLst/>
                <a:gdLst>
                  <a:gd name="connsiteX0" fmla="*/ 0 w 2647950"/>
                  <a:gd name="connsiteY0" fmla="*/ 386291 h 418370"/>
                  <a:gd name="connsiteX1" fmla="*/ 1190625 w 2647950"/>
                  <a:gd name="connsiteY1" fmla="*/ 386291 h 418370"/>
                  <a:gd name="connsiteX2" fmla="*/ 1552575 w 2647950"/>
                  <a:gd name="connsiteY2" fmla="*/ 52916 h 418370"/>
                  <a:gd name="connsiteX3" fmla="*/ 2647950 w 2647950"/>
                  <a:gd name="connsiteY3" fmla="*/ 5291 h 418370"/>
                  <a:gd name="connsiteX0" fmla="*/ 0 w 2647950"/>
                  <a:gd name="connsiteY0" fmla="*/ 386291 h 398520"/>
                  <a:gd name="connsiteX1" fmla="*/ 1190625 w 2647950"/>
                  <a:gd name="connsiteY1" fmla="*/ 386291 h 398520"/>
                  <a:gd name="connsiteX2" fmla="*/ 1552575 w 2647950"/>
                  <a:gd name="connsiteY2" fmla="*/ 52916 h 398520"/>
                  <a:gd name="connsiteX3" fmla="*/ 2647950 w 2647950"/>
                  <a:gd name="connsiteY3" fmla="*/ 5291 h 398520"/>
                  <a:gd name="connsiteX0" fmla="*/ 0 w 2647950"/>
                  <a:gd name="connsiteY0" fmla="*/ 386291 h 386291"/>
                  <a:gd name="connsiteX1" fmla="*/ 1190625 w 2647950"/>
                  <a:gd name="connsiteY1" fmla="*/ 386291 h 386291"/>
                  <a:gd name="connsiteX2" fmla="*/ 1552575 w 2647950"/>
                  <a:gd name="connsiteY2" fmla="*/ 52916 h 386291"/>
                  <a:gd name="connsiteX3" fmla="*/ 2647950 w 2647950"/>
                  <a:gd name="connsiteY3" fmla="*/ 5291 h 386291"/>
                  <a:gd name="connsiteX0" fmla="*/ 0 w 2647950"/>
                  <a:gd name="connsiteY0" fmla="*/ 381838 h 381838"/>
                  <a:gd name="connsiteX1" fmla="*/ 1190625 w 2647950"/>
                  <a:gd name="connsiteY1" fmla="*/ 381838 h 381838"/>
                  <a:gd name="connsiteX2" fmla="*/ 1552575 w 2647950"/>
                  <a:gd name="connsiteY2" fmla="*/ 48463 h 381838"/>
                  <a:gd name="connsiteX3" fmla="*/ 2647950 w 2647950"/>
                  <a:gd name="connsiteY3" fmla="*/ 838 h 381838"/>
                  <a:gd name="connsiteX0" fmla="*/ 0 w 2647950"/>
                  <a:gd name="connsiteY0" fmla="*/ 381000 h 381000"/>
                  <a:gd name="connsiteX1" fmla="*/ 1190625 w 2647950"/>
                  <a:gd name="connsiteY1" fmla="*/ 381000 h 381000"/>
                  <a:gd name="connsiteX2" fmla="*/ 1552575 w 2647950"/>
                  <a:gd name="connsiteY2" fmla="*/ 47625 h 381000"/>
                  <a:gd name="connsiteX3" fmla="*/ 2647950 w 264795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42340"/>
                  <a:gd name="connsiteY0" fmla="*/ 381000 h 381000"/>
                  <a:gd name="connsiteX1" fmla="*/ 1190625 w 2642340"/>
                  <a:gd name="connsiteY1" fmla="*/ 381000 h 381000"/>
                  <a:gd name="connsiteX2" fmla="*/ 1552575 w 2642340"/>
                  <a:gd name="connsiteY2" fmla="*/ 47625 h 381000"/>
                  <a:gd name="connsiteX3" fmla="*/ 2642340 w 2642340"/>
                  <a:gd name="connsiteY3" fmla="*/ 0 h 381000"/>
                  <a:gd name="connsiteX0" fmla="*/ 0 w 2650754"/>
                  <a:gd name="connsiteY0" fmla="*/ 351717 h 351717"/>
                  <a:gd name="connsiteX1" fmla="*/ 1190625 w 2650754"/>
                  <a:gd name="connsiteY1" fmla="*/ 351717 h 351717"/>
                  <a:gd name="connsiteX2" fmla="*/ 1552575 w 2650754"/>
                  <a:gd name="connsiteY2" fmla="*/ 18342 h 351717"/>
                  <a:gd name="connsiteX3" fmla="*/ 2650754 w 2650754"/>
                  <a:gd name="connsiteY3" fmla="*/ 12790 h 351717"/>
                  <a:gd name="connsiteX0" fmla="*/ 0 w 2650754"/>
                  <a:gd name="connsiteY0" fmla="*/ 357348 h 357348"/>
                  <a:gd name="connsiteX1" fmla="*/ 1190625 w 2650754"/>
                  <a:gd name="connsiteY1" fmla="*/ 357348 h 357348"/>
                  <a:gd name="connsiteX2" fmla="*/ 1552575 w 2650754"/>
                  <a:gd name="connsiteY2" fmla="*/ 23973 h 357348"/>
                  <a:gd name="connsiteX3" fmla="*/ 2650754 w 2650754"/>
                  <a:gd name="connsiteY3" fmla="*/ 18421 h 357348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50754"/>
                  <a:gd name="connsiteY0" fmla="*/ 338927 h 338927"/>
                  <a:gd name="connsiteX1" fmla="*/ 1190625 w 2650754"/>
                  <a:gd name="connsiteY1" fmla="*/ 338927 h 338927"/>
                  <a:gd name="connsiteX2" fmla="*/ 1552575 w 2650754"/>
                  <a:gd name="connsiteY2" fmla="*/ 5552 h 338927"/>
                  <a:gd name="connsiteX3" fmla="*/ 2650754 w 2650754"/>
                  <a:gd name="connsiteY3" fmla="*/ 0 h 338927"/>
                  <a:gd name="connsiteX0" fmla="*/ 0 w 2647950"/>
                  <a:gd name="connsiteY0" fmla="*/ 356646 h 356646"/>
                  <a:gd name="connsiteX1" fmla="*/ 1190625 w 2647950"/>
                  <a:gd name="connsiteY1" fmla="*/ 356646 h 356646"/>
                  <a:gd name="connsiteX2" fmla="*/ 1552575 w 2647950"/>
                  <a:gd name="connsiteY2" fmla="*/ 23271 h 356646"/>
                  <a:gd name="connsiteX3" fmla="*/ 2647950 w 2647950"/>
                  <a:gd name="connsiteY3" fmla="*/ 28939 h 356646"/>
                  <a:gd name="connsiteX0" fmla="*/ 0 w 2645145"/>
                  <a:gd name="connsiteY0" fmla="*/ 362668 h 362668"/>
                  <a:gd name="connsiteX1" fmla="*/ 1190625 w 2645145"/>
                  <a:gd name="connsiteY1" fmla="*/ 362668 h 362668"/>
                  <a:gd name="connsiteX2" fmla="*/ 1552575 w 2645145"/>
                  <a:gd name="connsiteY2" fmla="*/ 29293 h 362668"/>
                  <a:gd name="connsiteX3" fmla="*/ 2645145 w 2645145"/>
                  <a:gd name="connsiteY3" fmla="*/ 18132 h 362668"/>
                  <a:gd name="connsiteX0" fmla="*/ 0 w 2645145"/>
                  <a:gd name="connsiteY0" fmla="*/ 344536 h 344536"/>
                  <a:gd name="connsiteX1" fmla="*/ 1190625 w 2645145"/>
                  <a:gd name="connsiteY1" fmla="*/ 344536 h 344536"/>
                  <a:gd name="connsiteX2" fmla="*/ 1552575 w 2645145"/>
                  <a:gd name="connsiteY2" fmla="*/ 11161 h 344536"/>
                  <a:gd name="connsiteX3" fmla="*/ 2645145 w 2645145"/>
                  <a:gd name="connsiteY3" fmla="*/ 0 h 344536"/>
                  <a:gd name="connsiteX0" fmla="*/ 0 w 2645145"/>
                  <a:gd name="connsiteY0" fmla="*/ 344600 h 370125"/>
                  <a:gd name="connsiteX1" fmla="*/ 1190625 w 2645145"/>
                  <a:gd name="connsiteY1" fmla="*/ 344600 h 370125"/>
                  <a:gd name="connsiteX2" fmla="*/ 1552575 w 2645145"/>
                  <a:gd name="connsiteY2" fmla="*/ 5 h 370125"/>
                  <a:gd name="connsiteX3" fmla="*/ 2645145 w 2645145"/>
                  <a:gd name="connsiteY3" fmla="*/ 64 h 370125"/>
                  <a:gd name="connsiteX0" fmla="*/ 0 w 2645145"/>
                  <a:gd name="connsiteY0" fmla="*/ 344600 h 344600"/>
                  <a:gd name="connsiteX1" fmla="*/ 1190625 w 2645145"/>
                  <a:gd name="connsiteY1" fmla="*/ 344600 h 344600"/>
                  <a:gd name="connsiteX2" fmla="*/ 1552575 w 2645145"/>
                  <a:gd name="connsiteY2" fmla="*/ 5 h 344600"/>
                  <a:gd name="connsiteX3" fmla="*/ 2645145 w 2645145"/>
                  <a:gd name="connsiteY3" fmla="*/ 64 h 34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5145" h="344600">
                    <a:moveTo>
                      <a:pt x="0" y="344600"/>
                    </a:moveTo>
                    <a:lnTo>
                      <a:pt x="1190625" y="344600"/>
                    </a:lnTo>
                    <a:cubicBezTo>
                      <a:pt x="1443777" y="343266"/>
                      <a:pt x="1298935" y="-1475"/>
                      <a:pt x="1552575" y="5"/>
                    </a:cubicBezTo>
                    <a:lnTo>
                      <a:pt x="2645145" y="64"/>
                    </a:lnTo>
                  </a:path>
                </a:pathLst>
              </a:custGeom>
              <a:noFill/>
              <a:ln w="38100" cap="flat" cmpd="sng" algn="ctr">
                <a:solidFill>
                  <a:srgbClr val="CC0066"/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fr-FR" kern="0" dirty="0">
                  <a:solidFill>
                    <a:sysClr val="windowText" lastClr="000000"/>
                  </a:solidFill>
                  <a:latin typeface="Verdana"/>
                </a:endParaRPr>
              </a:p>
            </p:txBody>
          </p:sp>
        </p:grpSp>
        <p:sp>
          <p:nvSpPr>
            <p:cNvPr id="72" name="Rectangle 71"/>
            <p:cNvSpPr/>
            <p:nvPr/>
          </p:nvSpPr>
          <p:spPr>
            <a:xfrm>
              <a:off x="2416398" y="10016358"/>
              <a:ext cx="1296000" cy="466863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100" kern="0" dirty="0" smtClean="0">
                <a:solidFill>
                  <a:srgbClr val="7030A0"/>
                </a:solidFill>
                <a:latin typeface="ae_AlMohanad" pitchFamily="18" charset="-78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500" i="1" kern="0" dirty="0" smtClean="0">
                  <a:solidFill>
                    <a:srgbClr val="7030A0"/>
                  </a:solidFill>
                  <a:latin typeface="Century Schoolbook" pitchFamily="18" charset="0"/>
                  <a:cs typeface="Tahoma"/>
                </a:rPr>
                <a:t> </a:t>
              </a:r>
              <a:endParaRPr lang="fr-FR" i="1" kern="0" dirty="0" smtClean="0">
                <a:solidFill>
                  <a:srgbClr val="7030A0"/>
                </a:solidFill>
                <a:latin typeface="Century Schoolbook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fr-FR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Cahier de Textes</a:t>
              </a:r>
              <a:endParaRPr lang="fr-FR" sz="900" b="1" kern="0" dirty="0">
                <a:solidFill>
                  <a:srgbClr val="7030A0"/>
                </a:solidFill>
                <a:latin typeface="Century Gothic" pitchFamily="34" charset="0"/>
                <a:ea typeface="Yu Mincho"/>
              </a:endParaRPr>
            </a:p>
          </p:txBody>
        </p:sp>
        <p:cxnSp>
          <p:nvCxnSpPr>
            <p:cNvPr id="73" name="Connecteur droit 72"/>
            <p:cNvCxnSpPr/>
            <p:nvPr/>
          </p:nvCxnSpPr>
          <p:spPr>
            <a:xfrm flipV="1">
              <a:off x="2363843" y="10478813"/>
              <a:ext cx="3090041" cy="0"/>
            </a:xfrm>
            <a:prstGeom prst="line">
              <a:avLst/>
            </a:prstGeom>
            <a:ln>
              <a:solidFill>
                <a:srgbClr val="FF33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Rectangle 73"/>
            <p:cNvSpPr/>
            <p:nvPr/>
          </p:nvSpPr>
          <p:spPr>
            <a:xfrm>
              <a:off x="3648332" y="10115550"/>
              <a:ext cx="576000" cy="447676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grpSp>
          <p:nvGrpSpPr>
            <p:cNvPr id="75" name="Groupe 28"/>
            <p:cNvGrpSpPr/>
            <p:nvPr/>
          </p:nvGrpSpPr>
          <p:grpSpPr>
            <a:xfrm>
              <a:off x="3710047" y="10163175"/>
              <a:ext cx="435600" cy="324000"/>
              <a:chOff x="3380761" y="10153651"/>
              <a:chExt cx="435600" cy="366750"/>
            </a:xfrm>
          </p:grpSpPr>
          <p:sp>
            <p:nvSpPr>
              <p:cNvPr id="77" name="Arrondir un rectangle avec un coin du même côté 1"/>
              <p:cNvSpPr/>
              <p:nvPr/>
            </p:nvSpPr>
            <p:spPr>
              <a:xfrm>
                <a:off x="3380761" y="10153651"/>
                <a:ext cx="435600" cy="366750"/>
              </a:xfrm>
              <a:custGeom>
                <a:avLst/>
                <a:gdLst>
                  <a:gd name="connsiteX0" fmla="*/ 271732 w 577970"/>
                  <a:gd name="connsiteY0" fmla="*/ 0 h 543464"/>
                  <a:gd name="connsiteX1" fmla="*/ 306238 w 577970"/>
                  <a:gd name="connsiteY1" fmla="*/ 0 h 543464"/>
                  <a:gd name="connsiteX2" fmla="*/ 577970 w 577970"/>
                  <a:gd name="connsiteY2" fmla="*/ 271732 h 543464"/>
                  <a:gd name="connsiteX3" fmla="*/ 577970 w 577970"/>
                  <a:gd name="connsiteY3" fmla="*/ 543464 h 543464"/>
                  <a:gd name="connsiteX4" fmla="*/ 577970 w 577970"/>
                  <a:gd name="connsiteY4" fmla="*/ 543464 h 543464"/>
                  <a:gd name="connsiteX5" fmla="*/ 0 w 577970"/>
                  <a:gd name="connsiteY5" fmla="*/ 543464 h 543464"/>
                  <a:gd name="connsiteX6" fmla="*/ 0 w 577970"/>
                  <a:gd name="connsiteY6" fmla="*/ 543464 h 543464"/>
                  <a:gd name="connsiteX7" fmla="*/ 0 w 577970"/>
                  <a:gd name="connsiteY7" fmla="*/ 271732 h 543464"/>
                  <a:gd name="connsiteX8" fmla="*/ 271732 w 577970"/>
                  <a:gd name="connsiteY8" fmla="*/ 0 h 543464"/>
                  <a:gd name="connsiteX0" fmla="*/ 0 w 577970"/>
                  <a:gd name="connsiteY0" fmla="*/ 543464 h 634904"/>
                  <a:gd name="connsiteX1" fmla="*/ 0 w 577970"/>
                  <a:gd name="connsiteY1" fmla="*/ 271732 h 634904"/>
                  <a:gd name="connsiteX2" fmla="*/ 271732 w 577970"/>
                  <a:gd name="connsiteY2" fmla="*/ 0 h 634904"/>
                  <a:gd name="connsiteX3" fmla="*/ 306238 w 577970"/>
                  <a:gd name="connsiteY3" fmla="*/ 0 h 634904"/>
                  <a:gd name="connsiteX4" fmla="*/ 577970 w 577970"/>
                  <a:gd name="connsiteY4" fmla="*/ 271732 h 634904"/>
                  <a:gd name="connsiteX5" fmla="*/ 577970 w 577970"/>
                  <a:gd name="connsiteY5" fmla="*/ 543464 h 634904"/>
                  <a:gd name="connsiteX6" fmla="*/ 577970 w 577970"/>
                  <a:gd name="connsiteY6" fmla="*/ 543464 h 634904"/>
                  <a:gd name="connsiteX7" fmla="*/ 0 w 577970"/>
                  <a:gd name="connsiteY7" fmla="*/ 543464 h 634904"/>
                  <a:gd name="connsiteX8" fmla="*/ 91440 w 577970"/>
                  <a:gd name="connsiteY8" fmla="*/ 634904 h 63490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  <a:gd name="connsiteX7" fmla="*/ 0 w 577970"/>
                  <a:gd name="connsiteY7" fmla="*/ 543464 h 543464"/>
                  <a:gd name="connsiteX0" fmla="*/ 0 w 577970"/>
                  <a:gd name="connsiteY0" fmla="*/ 543464 h 543464"/>
                  <a:gd name="connsiteX1" fmla="*/ 0 w 577970"/>
                  <a:gd name="connsiteY1" fmla="*/ 271732 h 543464"/>
                  <a:gd name="connsiteX2" fmla="*/ 271732 w 577970"/>
                  <a:gd name="connsiteY2" fmla="*/ 0 h 543464"/>
                  <a:gd name="connsiteX3" fmla="*/ 306238 w 577970"/>
                  <a:gd name="connsiteY3" fmla="*/ 0 h 543464"/>
                  <a:gd name="connsiteX4" fmla="*/ 577970 w 577970"/>
                  <a:gd name="connsiteY4" fmla="*/ 271732 h 543464"/>
                  <a:gd name="connsiteX5" fmla="*/ 577970 w 577970"/>
                  <a:gd name="connsiteY5" fmla="*/ 543464 h 543464"/>
                  <a:gd name="connsiteX6" fmla="*/ 577970 w 577970"/>
                  <a:gd name="connsiteY6" fmla="*/ 543464 h 543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7970" h="543464">
                    <a:moveTo>
                      <a:pt x="0" y="543464"/>
                    </a:moveTo>
                    <a:lnTo>
                      <a:pt x="0" y="271732"/>
                    </a:lnTo>
                    <a:cubicBezTo>
                      <a:pt x="0" y="121659"/>
                      <a:pt x="121659" y="0"/>
                      <a:pt x="271732" y="0"/>
                    </a:cubicBezTo>
                    <a:lnTo>
                      <a:pt x="306238" y="0"/>
                    </a:lnTo>
                    <a:cubicBezTo>
                      <a:pt x="456311" y="0"/>
                      <a:pt x="577970" y="121659"/>
                      <a:pt x="577970" y="271732"/>
                    </a:cubicBezTo>
                    <a:lnTo>
                      <a:pt x="577970" y="543464"/>
                    </a:lnTo>
                    <a:lnTo>
                      <a:pt x="577970" y="543464"/>
                    </a:lnTo>
                  </a:path>
                </a:pathLst>
              </a:custGeom>
              <a:solidFill>
                <a:schemeClr val="bg1"/>
              </a:solidFill>
              <a:ln w="6350">
                <a:solidFill>
                  <a:srgbClr val="7030A0"/>
                </a:solidFill>
              </a:ln>
              <a:effectLst>
                <a:innerShdw blurRad="76200" dist="50800" dir="16800000">
                  <a:prstClr val="black">
                    <a:alpha val="46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08000" rIns="0" rtlCol="0" anchor="ctr"/>
              <a:lstStyle/>
              <a:p>
                <a:pPr algn="ctr" defTabSz="914400"/>
                <a:r>
                  <a:rPr lang="fr-FR" sz="1000" dirty="0">
                    <a:solidFill>
                      <a:srgbClr val="7030A0"/>
                    </a:solidFill>
                    <a:latin typeface="Century Schoolbook" pitchFamily="18" charset="0"/>
                  </a:rPr>
                  <a:t>….…..</a:t>
                </a:r>
                <a:endParaRPr lang="fr-FR" sz="1600" b="1" dirty="0">
                  <a:solidFill>
                    <a:srgbClr val="7030A0"/>
                  </a:solidFill>
                  <a:latin typeface="Century Schoolbook" pitchFamily="18" charset="0"/>
                </a:endParaRPr>
              </a:p>
            </p:txBody>
          </p:sp>
          <p:cxnSp>
            <p:nvCxnSpPr>
              <p:cNvPr id="78" name="Connecteur droit 77"/>
              <p:cNvCxnSpPr>
                <a:stCxn id="77" idx="0"/>
                <a:endCxn id="77" idx="5"/>
              </p:cNvCxnSpPr>
              <p:nvPr/>
            </p:nvCxnSpPr>
            <p:spPr>
              <a:xfrm>
                <a:off x="3380761" y="10520401"/>
                <a:ext cx="435600" cy="0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Rectangle 75"/>
            <p:cNvSpPr/>
            <p:nvPr/>
          </p:nvSpPr>
          <p:spPr>
            <a:xfrm>
              <a:off x="4155851" y="10011556"/>
              <a:ext cx="1296000" cy="468000"/>
            </a:xfrm>
            <a:prstGeom prst="rect">
              <a:avLst/>
            </a:prstGeom>
            <a:noFill/>
            <a:ln w="42500" cap="flat" cmpd="sng" algn="ctr">
              <a:noFill/>
              <a:prstDash val="solid"/>
            </a:ln>
            <a:effectLst/>
          </p:spPr>
          <p:txBody>
            <a:bodyPr rtlCol="0" anchor="b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defRPr/>
              </a:pPr>
              <a:endParaRPr lang="ar-MA" sz="300" i="1" kern="0" dirty="0" smtClean="0">
                <a:solidFill>
                  <a:srgbClr val="7030A0"/>
                </a:solidFill>
                <a:latin typeface="Bodoni MT Condensed" pitchFamily="18" charset="0"/>
                <a:cs typeface="ae_AlMohanad" pitchFamily="18" charset="-78"/>
              </a:endParaRPr>
            </a:p>
            <a:p>
              <a:pPr algn="ctr" rtl="1">
                <a:defRPr/>
              </a:pPr>
              <a:r>
                <a:rPr lang="ar-MA" sz="700" i="1" kern="0" dirty="0" smtClean="0">
                  <a:solidFill>
                    <a:srgbClr val="7030A0"/>
                  </a:solidFill>
                  <a:latin typeface="Bodoni MT Condensed" pitchFamily="18" charset="0"/>
                  <a:cs typeface="Tahoma"/>
                </a:rPr>
                <a:t> </a:t>
              </a:r>
              <a:endParaRPr lang="fr-FR" sz="2400" i="1" kern="0" dirty="0" smtClean="0">
                <a:solidFill>
                  <a:srgbClr val="7030A0"/>
                </a:solidFill>
                <a:latin typeface="Bodoni MT Condensed" pitchFamily="18" charset="0"/>
                <a:cs typeface="Tahoma"/>
              </a:endParaRPr>
            </a:p>
            <a:p>
              <a:pPr algn="ctr" rtl="1">
                <a:defRPr/>
              </a:pPr>
              <a:r>
                <a:rPr lang="ar-MA" sz="1200" b="1" i="1" kern="0" dirty="0" smtClean="0">
                  <a:solidFill>
                    <a:srgbClr val="7030A0"/>
                  </a:solidFill>
                  <a:latin typeface="Bodoni MT Condensed" pitchFamily="18" charset="0"/>
                </a:rPr>
                <a:t>دفتر النصوص</a:t>
              </a:r>
              <a:endParaRPr lang="fr-FR" sz="1050" b="1" i="1" kern="0" dirty="0" smtClean="0">
                <a:solidFill>
                  <a:srgbClr val="7030A0"/>
                </a:solidFill>
                <a:latin typeface="Bodoni MT Condensed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81225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e 14"/>
          <p:cNvGrpSpPr/>
          <p:nvPr/>
        </p:nvGrpSpPr>
        <p:grpSpPr>
          <a:xfrm>
            <a:off x="4050253" y="6877049"/>
            <a:ext cx="2700000" cy="2154864"/>
            <a:chOff x="392653" y="1447799"/>
            <a:chExt cx="3045464" cy="2154864"/>
          </a:xfrm>
        </p:grpSpPr>
        <p:grpSp>
          <p:nvGrpSpPr>
            <p:cNvPr id="5" name="Groupe 4"/>
            <p:cNvGrpSpPr/>
            <p:nvPr/>
          </p:nvGrpSpPr>
          <p:grpSpPr>
            <a:xfrm>
              <a:off x="688894" y="3124774"/>
              <a:ext cx="1945436" cy="417919"/>
              <a:chOff x="1100794" y="3124774"/>
              <a:chExt cx="1533536" cy="417919"/>
            </a:xfrm>
          </p:grpSpPr>
          <p:cxnSp>
            <p:nvCxnSpPr>
              <p:cNvPr id="6" name="Connecteur droit 5"/>
              <p:cNvCxnSpPr/>
              <p:nvPr/>
            </p:nvCxnSpPr>
            <p:spPr>
              <a:xfrm>
                <a:off x="1104361" y="3542693"/>
                <a:ext cx="1529969" cy="0"/>
              </a:xfrm>
              <a:prstGeom prst="line">
                <a:avLst/>
              </a:prstGeom>
              <a:ln>
                <a:solidFill>
                  <a:srgbClr val="EA00A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Connecteur droit 6"/>
              <p:cNvCxnSpPr/>
              <p:nvPr/>
            </p:nvCxnSpPr>
            <p:spPr>
              <a:xfrm>
                <a:off x="1100794" y="3124774"/>
                <a:ext cx="1529969" cy="0"/>
              </a:xfrm>
              <a:prstGeom prst="line">
                <a:avLst/>
              </a:prstGeom>
              <a:ln>
                <a:solidFill>
                  <a:srgbClr val="EA00A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Rectangle à coins arrondis 5"/>
            <p:cNvSpPr/>
            <p:nvPr/>
          </p:nvSpPr>
          <p:spPr>
            <a:xfrm>
              <a:off x="2606151" y="2021481"/>
              <a:ext cx="831966" cy="1521212"/>
            </a:xfrm>
            <a:custGeom>
              <a:avLst/>
              <a:gdLst>
                <a:gd name="connsiteX0" fmla="*/ 0 w 1044081"/>
                <a:gd name="connsiteY0" fmla="*/ 212115 h 2267808"/>
                <a:gd name="connsiteX1" fmla="*/ 212115 w 1044081"/>
                <a:gd name="connsiteY1" fmla="*/ 0 h 2267808"/>
                <a:gd name="connsiteX2" fmla="*/ 831966 w 1044081"/>
                <a:gd name="connsiteY2" fmla="*/ 0 h 2267808"/>
                <a:gd name="connsiteX3" fmla="*/ 1044081 w 1044081"/>
                <a:gd name="connsiteY3" fmla="*/ 212115 h 2267808"/>
                <a:gd name="connsiteX4" fmla="*/ 1044081 w 1044081"/>
                <a:gd name="connsiteY4" fmla="*/ 2055693 h 2267808"/>
                <a:gd name="connsiteX5" fmla="*/ 831966 w 1044081"/>
                <a:gd name="connsiteY5" fmla="*/ 2267808 h 2267808"/>
                <a:gd name="connsiteX6" fmla="*/ 212115 w 1044081"/>
                <a:gd name="connsiteY6" fmla="*/ 2267808 h 2267808"/>
                <a:gd name="connsiteX7" fmla="*/ 0 w 1044081"/>
                <a:gd name="connsiteY7" fmla="*/ 2055693 h 2267808"/>
                <a:gd name="connsiteX8" fmla="*/ 0 w 1044081"/>
                <a:gd name="connsiteY8" fmla="*/ 212115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8" fmla="*/ 303555 w 1044081"/>
                <a:gd name="connsiteY8" fmla="*/ 91440 h 2267808"/>
                <a:gd name="connsiteX0" fmla="*/ 212115 w 1044081"/>
                <a:gd name="connsiteY0" fmla="*/ 0 h 2267808"/>
                <a:gd name="connsiteX1" fmla="*/ 831966 w 1044081"/>
                <a:gd name="connsiteY1" fmla="*/ 0 h 2267808"/>
                <a:gd name="connsiteX2" fmla="*/ 1044081 w 1044081"/>
                <a:gd name="connsiteY2" fmla="*/ 212115 h 2267808"/>
                <a:gd name="connsiteX3" fmla="*/ 1044081 w 1044081"/>
                <a:gd name="connsiteY3" fmla="*/ 2055693 h 2267808"/>
                <a:gd name="connsiteX4" fmla="*/ 831966 w 1044081"/>
                <a:gd name="connsiteY4" fmla="*/ 2267808 h 2267808"/>
                <a:gd name="connsiteX5" fmla="*/ 212115 w 1044081"/>
                <a:gd name="connsiteY5" fmla="*/ 2267808 h 2267808"/>
                <a:gd name="connsiteX6" fmla="*/ 0 w 1044081"/>
                <a:gd name="connsiteY6" fmla="*/ 2055693 h 2267808"/>
                <a:gd name="connsiteX7" fmla="*/ 0 w 1044081"/>
                <a:gd name="connsiteY7" fmla="*/ 212115 h 2267808"/>
                <a:gd name="connsiteX0" fmla="*/ 831966 w 1044081"/>
                <a:gd name="connsiteY0" fmla="*/ 0 h 2267808"/>
                <a:gd name="connsiteX1" fmla="*/ 1044081 w 1044081"/>
                <a:gd name="connsiteY1" fmla="*/ 212115 h 2267808"/>
                <a:gd name="connsiteX2" fmla="*/ 1044081 w 1044081"/>
                <a:gd name="connsiteY2" fmla="*/ 2055693 h 2267808"/>
                <a:gd name="connsiteX3" fmla="*/ 831966 w 1044081"/>
                <a:gd name="connsiteY3" fmla="*/ 2267808 h 2267808"/>
                <a:gd name="connsiteX4" fmla="*/ 212115 w 1044081"/>
                <a:gd name="connsiteY4" fmla="*/ 2267808 h 2267808"/>
                <a:gd name="connsiteX5" fmla="*/ 0 w 1044081"/>
                <a:gd name="connsiteY5" fmla="*/ 2055693 h 2267808"/>
                <a:gd name="connsiteX6" fmla="*/ 0 w 1044081"/>
                <a:gd name="connsiteY6" fmla="*/ 212115 h 2267808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5" fmla="*/ 0 w 1044081"/>
                <a:gd name="connsiteY5" fmla="*/ 0 h 2055693"/>
                <a:gd name="connsiteX0" fmla="*/ 1044081 w 1044081"/>
                <a:gd name="connsiteY0" fmla="*/ 0 h 2055693"/>
                <a:gd name="connsiteX1" fmla="*/ 1044081 w 1044081"/>
                <a:gd name="connsiteY1" fmla="*/ 1843578 h 2055693"/>
                <a:gd name="connsiteX2" fmla="*/ 831966 w 1044081"/>
                <a:gd name="connsiteY2" fmla="*/ 2055693 h 2055693"/>
                <a:gd name="connsiteX3" fmla="*/ 212115 w 1044081"/>
                <a:gd name="connsiteY3" fmla="*/ 2055693 h 2055693"/>
                <a:gd name="connsiteX4" fmla="*/ 0 w 1044081"/>
                <a:gd name="connsiteY4" fmla="*/ 1843578 h 2055693"/>
                <a:gd name="connsiteX0" fmla="*/ 831966 w 831966"/>
                <a:gd name="connsiteY0" fmla="*/ 0 h 2055693"/>
                <a:gd name="connsiteX1" fmla="*/ 831966 w 831966"/>
                <a:gd name="connsiteY1" fmla="*/ 1843578 h 2055693"/>
                <a:gd name="connsiteX2" fmla="*/ 619851 w 831966"/>
                <a:gd name="connsiteY2" fmla="*/ 2055693 h 2055693"/>
                <a:gd name="connsiteX3" fmla="*/ 0 w 831966"/>
                <a:gd name="connsiteY3" fmla="*/ 2055693 h 20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1966" h="2055693">
                  <a:moveTo>
                    <a:pt x="831966" y="0"/>
                  </a:moveTo>
                  <a:lnTo>
                    <a:pt x="831966" y="1843578"/>
                  </a:lnTo>
                  <a:cubicBezTo>
                    <a:pt x="831966" y="1960726"/>
                    <a:pt x="736999" y="2055693"/>
                    <a:pt x="619851" y="2055693"/>
                  </a:cubicBezTo>
                  <a:lnTo>
                    <a:pt x="0" y="2055693"/>
                  </a:lnTo>
                </a:path>
              </a:pathLst>
            </a:custGeom>
            <a:noFill/>
            <a:ln w="76200" cap="rnd">
              <a:gradFill>
                <a:gsLst>
                  <a:gs pos="0">
                    <a:srgbClr val="063B88"/>
                  </a:gs>
                  <a:gs pos="0">
                    <a:srgbClr val="D60093"/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fr-FR" sz="1800">
                <a:solidFill>
                  <a:prstClr val="white"/>
                </a:solidFill>
              </a:endParaRPr>
            </a:p>
          </p:txBody>
        </p:sp>
        <p:cxnSp>
          <p:nvCxnSpPr>
            <p:cNvPr id="9" name="Connecteur droit 8"/>
            <p:cNvCxnSpPr/>
            <p:nvPr/>
          </p:nvCxnSpPr>
          <p:spPr>
            <a:xfrm>
              <a:off x="1205570" y="1597798"/>
              <a:ext cx="1887564" cy="0"/>
            </a:xfrm>
            <a:prstGeom prst="line">
              <a:avLst/>
            </a:prstGeom>
            <a:ln>
              <a:solidFill>
                <a:srgbClr val="EA00A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e 9"/>
            <p:cNvGrpSpPr/>
            <p:nvPr/>
          </p:nvGrpSpPr>
          <p:grpSpPr>
            <a:xfrm>
              <a:off x="392653" y="1447799"/>
              <a:ext cx="3045464" cy="2094893"/>
              <a:chOff x="354553" y="1609724"/>
              <a:chExt cx="3045464" cy="2094893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428625" y="1609724"/>
                <a:ext cx="2905125" cy="1897411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 rtl="1">
                  <a:buClr>
                    <a:srgbClr val="002060"/>
                  </a:buClr>
                  <a:buSzPct val="110000"/>
                </a:pPr>
                <a:r>
                  <a:rPr lang="ar-MA" sz="4000" dirty="0">
                    <a:solidFill>
                      <a:srgbClr val="0070C0"/>
                    </a:solidFill>
                    <a:cs typeface="MCS Zamzam S_U normal." pitchFamily="2" charset="-78"/>
                  </a:rPr>
                  <a:t>دفتر </a:t>
                </a:r>
                <a:r>
                  <a:rPr lang="ar-MA" sz="4000" dirty="0" smtClean="0">
                    <a:solidFill>
                      <a:srgbClr val="0070C0"/>
                    </a:solidFill>
                    <a:cs typeface="MCS Zamzam S_U normal." pitchFamily="2" charset="-78"/>
                  </a:rPr>
                  <a:t>النصوص</a:t>
                </a:r>
              </a:p>
              <a:p>
                <a:pPr algn="ctr" defTabSz="914400" rtl="1">
                  <a:buClr>
                    <a:srgbClr val="002060"/>
                  </a:buClr>
                  <a:buSzPct val="110000"/>
                </a:pPr>
                <a:endParaRPr lang="ar-MA" sz="1600" dirty="0" smtClean="0">
                  <a:solidFill>
                    <a:srgbClr val="D60093"/>
                  </a:solidFill>
                  <a:cs typeface="Boutros Ads Condensed" pitchFamily="2" charset="-78"/>
                </a:endParaRPr>
              </a:p>
              <a:p>
                <a:pPr algn="ctr" defTabSz="914400" rtl="1">
                  <a:lnSpc>
                    <a:spcPts val="2200"/>
                  </a:lnSpc>
                  <a:buClr>
                    <a:srgbClr val="CC0099"/>
                  </a:buClr>
                  <a:buSzPct val="110000"/>
                </a:pPr>
                <a:r>
                  <a:rPr lang="fr-FR" sz="3000" b="1" dirty="0" smtClean="0">
                    <a:solidFill>
                      <a:srgbClr val="D60093"/>
                    </a:solidFill>
                    <a:latin typeface="Monotype Corsiva" pitchFamily="66" charset="0"/>
                    <a:cs typeface="MCS Zamzam S_U normal." pitchFamily="2" charset="-78"/>
                  </a:rPr>
                  <a:t>Cahier </a:t>
                </a:r>
                <a:r>
                  <a:rPr lang="fr-FR" sz="3000" b="1" dirty="0">
                    <a:solidFill>
                      <a:srgbClr val="D60093"/>
                    </a:solidFill>
                    <a:latin typeface="Monotype Corsiva" pitchFamily="66" charset="0"/>
                    <a:cs typeface="MCS Zamzam S_U normal." pitchFamily="2" charset="-78"/>
                  </a:rPr>
                  <a:t>de </a:t>
                </a:r>
                <a:r>
                  <a:rPr lang="fr-FR" sz="3000" b="1" dirty="0" smtClean="0">
                    <a:solidFill>
                      <a:srgbClr val="D60093"/>
                    </a:solidFill>
                    <a:latin typeface="Monotype Corsiva" pitchFamily="66" charset="0"/>
                    <a:cs typeface="MCS Zamzam S_U normal." pitchFamily="2" charset="-78"/>
                  </a:rPr>
                  <a:t>Textes</a:t>
                </a:r>
                <a:endParaRPr lang="fr-FR" sz="3000" b="1" dirty="0">
                  <a:solidFill>
                    <a:srgbClr val="D60093"/>
                  </a:solidFill>
                  <a:latin typeface="Monotype Corsiva" pitchFamily="66" charset="0"/>
                  <a:cs typeface="MCS Zamzam S_U normal." pitchFamily="2" charset="-78"/>
                </a:endParaRPr>
              </a:p>
            </p:txBody>
          </p:sp>
          <p:sp>
            <p:nvSpPr>
              <p:cNvPr id="12" name="Rectangle à coins arrondis 5"/>
              <p:cNvSpPr/>
              <p:nvPr/>
            </p:nvSpPr>
            <p:spPr>
              <a:xfrm rot="10800000">
                <a:off x="354553" y="1759722"/>
                <a:ext cx="831966" cy="1944895"/>
              </a:xfrm>
              <a:custGeom>
                <a:avLst/>
                <a:gdLst>
                  <a:gd name="connsiteX0" fmla="*/ 0 w 1044081"/>
                  <a:gd name="connsiteY0" fmla="*/ 212115 h 2267808"/>
                  <a:gd name="connsiteX1" fmla="*/ 212115 w 1044081"/>
                  <a:gd name="connsiteY1" fmla="*/ 0 h 2267808"/>
                  <a:gd name="connsiteX2" fmla="*/ 831966 w 1044081"/>
                  <a:gd name="connsiteY2" fmla="*/ 0 h 2267808"/>
                  <a:gd name="connsiteX3" fmla="*/ 1044081 w 1044081"/>
                  <a:gd name="connsiteY3" fmla="*/ 212115 h 2267808"/>
                  <a:gd name="connsiteX4" fmla="*/ 1044081 w 1044081"/>
                  <a:gd name="connsiteY4" fmla="*/ 2055693 h 2267808"/>
                  <a:gd name="connsiteX5" fmla="*/ 831966 w 1044081"/>
                  <a:gd name="connsiteY5" fmla="*/ 2267808 h 2267808"/>
                  <a:gd name="connsiteX6" fmla="*/ 212115 w 1044081"/>
                  <a:gd name="connsiteY6" fmla="*/ 2267808 h 2267808"/>
                  <a:gd name="connsiteX7" fmla="*/ 0 w 1044081"/>
                  <a:gd name="connsiteY7" fmla="*/ 2055693 h 2267808"/>
                  <a:gd name="connsiteX8" fmla="*/ 0 w 1044081"/>
                  <a:gd name="connsiteY8" fmla="*/ 212115 h 2267808"/>
                  <a:gd name="connsiteX0" fmla="*/ 212115 w 1044081"/>
                  <a:gd name="connsiteY0" fmla="*/ 0 h 2267808"/>
                  <a:gd name="connsiteX1" fmla="*/ 831966 w 1044081"/>
                  <a:gd name="connsiteY1" fmla="*/ 0 h 2267808"/>
                  <a:gd name="connsiteX2" fmla="*/ 1044081 w 1044081"/>
                  <a:gd name="connsiteY2" fmla="*/ 212115 h 2267808"/>
                  <a:gd name="connsiteX3" fmla="*/ 1044081 w 1044081"/>
                  <a:gd name="connsiteY3" fmla="*/ 2055693 h 2267808"/>
                  <a:gd name="connsiteX4" fmla="*/ 831966 w 1044081"/>
                  <a:gd name="connsiteY4" fmla="*/ 2267808 h 2267808"/>
                  <a:gd name="connsiteX5" fmla="*/ 212115 w 1044081"/>
                  <a:gd name="connsiteY5" fmla="*/ 2267808 h 2267808"/>
                  <a:gd name="connsiteX6" fmla="*/ 0 w 1044081"/>
                  <a:gd name="connsiteY6" fmla="*/ 2055693 h 2267808"/>
                  <a:gd name="connsiteX7" fmla="*/ 0 w 1044081"/>
                  <a:gd name="connsiteY7" fmla="*/ 212115 h 2267808"/>
                  <a:gd name="connsiteX8" fmla="*/ 303555 w 1044081"/>
                  <a:gd name="connsiteY8" fmla="*/ 91440 h 2267808"/>
                  <a:gd name="connsiteX0" fmla="*/ 212115 w 1044081"/>
                  <a:gd name="connsiteY0" fmla="*/ 0 h 2267808"/>
                  <a:gd name="connsiteX1" fmla="*/ 831966 w 1044081"/>
                  <a:gd name="connsiteY1" fmla="*/ 0 h 2267808"/>
                  <a:gd name="connsiteX2" fmla="*/ 1044081 w 1044081"/>
                  <a:gd name="connsiteY2" fmla="*/ 212115 h 2267808"/>
                  <a:gd name="connsiteX3" fmla="*/ 1044081 w 1044081"/>
                  <a:gd name="connsiteY3" fmla="*/ 2055693 h 2267808"/>
                  <a:gd name="connsiteX4" fmla="*/ 831966 w 1044081"/>
                  <a:gd name="connsiteY4" fmla="*/ 2267808 h 2267808"/>
                  <a:gd name="connsiteX5" fmla="*/ 212115 w 1044081"/>
                  <a:gd name="connsiteY5" fmla="*/ 2267808 h 2267808"/>
                  <a:gd name="connsiteX6" fmla="*/ 0 w 1044081"/>
                  <a:gd name="connsiteY6" fmla="*/ 2055693 h 2267808"/>
                  <a:gd name="connsiteX7" fmla="*/ 0 w 1044081"/>
                  <a:gd name="connsiteY7" fmla="*/ 212115 h 2267808"/>
                  <a:gd name="connsiteX0" fmla="*/ 831966 w 1044081"/>
                  <a:gd name="connsiteY0" fmla="*/ 0 h 2267808"/>
                  <a:gd name="connsiteX1" fmla="*/ 1044081 w 1044081"/>
                  <a:gd name="connsiteY1" fmla="*/ 212115 h 2267808"/>
                  <a:gd name="connsiteX2" fmla="*/ 1044081 w 1044081"/>
                  <a:gd name="connsiteY2" fmla="*/ 2055693 h 2267808"/>
                  <a:gd name="connsiteX3" fmla="*/ 831966 w 1044081"/>
                  <a:gd name="connsiteY3" fmla="*/ 2267808 h 2267808"/>
                  <a:gd name="connsiteX4" fmla="*/ 212115 w 1044081"/>
                  <a:gd name="connsiteY4" fmla="*/ 2267808 h 2267808"/>
                  <a:gd name="connsiteX5" fmla="*/ 0 w 1044081"/>
                  <a:gd name="connsiteY5" fmla="*/ 2055693 h 2267808"/>
                  <a:gd name="connsiteX6" fmla="*/ 0 w 1044081"/>
                  <a:gd name="connsiteY6" fmla="*/ 212115 h 2267808"/>
                  <a:gd name="connsiteX0" fmla="*/ 1044081 w 1044081"/>
                  <a:gd name="connsiteY0" fmla="*/ 0 h 2055693"/>
                  <a:gd name="connsiteX1" fmla="*/ 1044081 w 1044081"/>
                  <a:gd name="connsiteY1" fmla="*/ 1843578 h 2055693"/>
                  <a:gd name="connsiteX2" fmla="*/ 831966 w 1044081"/>
                  <a:gd name="connsiteY2" fmla="*/ 2055693 h 2055693"/>
                  <a:gd name="connsiteX3" fmla="*/ 212115 w 1044081"/>
                  <a:gd name="connsiteY3" fmla="*/ 2055693 h 2055693"/>
                  <a:gd name="connsiteX4" fmla="*/ 0 w 1044081"/>
                  <a:gd name="connsiteY4" fmla="*/ 1843578 h 2055693"/>
                  <a:gd name="connsiteX5" fmla="*/ 0 w 1044081"/>
                  <a:gd name="connsiteY5" fmla="*/ 0 h 2055693"/>
                  <a:gd name="connsiteX0" fmla="*/ 1044081 w 1044081"/>
                  <a:gd name="connsiteY0" fmla="*/ 0 h 2055693"/>
                  <a:gd name="connsiteX1" fmla="*/ 1044081 w 1044081"/>
                  <a:gd name="connsiteY1" fmla="*/ 1843578 h 2055693"/>
                  <a:gd name="connsiteX2" fmla="*/ 831966 w 1044081"/>
                  <a:gd name="connsiteY2" fmla="*/ 2055693 h 2055693"/>
                  <a:gd name="connsiteX3" fmla="*/ 212115 w 1044081"/>
                  <a:gd name="connsiteY3" fmla="*/ 2055693 h 2055693"/>
                  <a:gd name="connsiteX4" fmla="*/ 0 w 1044081"/>
                  <a:gd name="connsiteY4" fmla="*/ 1843578 h 2055693"/>
                  <a:gd name="connsiteX0" fmla="*/ 831966 w 831966"/>
                  <a:gd name="connsiteY0" fmla="*/ 0 h 2055693"/>
                  <a:gd name="connsiteX1" fmla="*/ 831966 w 831966"/>
                  <a:gd name="connsiteY1" fmla="*/ 1843578 h 2055693"/>
                  <a:gd name="connsiteX2" fmla="*/ 619851 w 831966"/>
                  <a:gd name="connsiteY2" fmla="*/ 2055693 h 2055693"/>
                  <a:gd name="connsiteX3" fmla="*/ 0 w 831966"/>
                  <a:gd name="connsiteY3" fmla="*/ 2055693 h 205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1966" h="2055693">
                    <a:moveTo>
                      <a:pt x="831966" y="0"/>
                    </a:moveTo>
                    <a:lnTo>
                      <a:pt x="831966" y="1843578"/>
                    </a:lnTo>
                    <a:cubicBezTo>
                      <a:pt x="831966" y="1960726"/>
                      <a:pt x="736999" y="2055693"/>
                      <a:pt x="619851" y="2055693"/>
                    </a:cubicBezTo>
                    <a:lnTo>
                      <a:pt x="0" y="2055693"/>
                    </a:lnTo>
                  </a:path>
                </a:pathLst>
              </a:custGeom>
              <a:noFill/>
              <a:ln w="76200" cap="rnd">
                <a:gradFill>
                  <a:gsLst>
                    <a:gs pos="0">
                      <a:srgbClr val="063B88"/>
                    </a:gs>
                    <a:gs pos="100000">
                      <a:srgbClr val="D60093"/>
                    </a:gs>
                  </a:gsLst>
                  <a:lin ang="540000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  <p:sp>
            <p:nvSpPr>
              <p:cNvPr id="13" name="Rectangle à coins arrondis 5"/>
              <p:cNvSpPr/>
              <p:nvPr/>
            </p:nvSpPr>
            <p:spPr>
              <a:xfrm>
                <a:off x="2568051" y="1775012"/>
                <a:ext cx="831966" cy="1521212"/>
              </a:xfrm>
              <a:custGeom>
                <a:avLst/>
                <a:gdLst>
                  <a:gd name="connsiteX0" fmla="*/ 0 w 1044081"/>
                  <a:gd name="connsiteY0" fmla="*/ 212115 h 2267808"/>
                  <a:gd name="connsiteX1" fmla="*/ 212115 w 1044081"/>
                  <a:gd name="connsiteY1" fmla="*/ 0 h 2267808"/>
                  <a:gd name="connsiteX2" fmla="*/ 831966 w 1044081"/>
                  <a:gd name="connsiteY2" fmla="*/ 0 h 2267808"/>
                  <a:gd name="connsiteX3" fmla="*/ 1044081 w 1044081"/>
                  <a:gd name="connsiteY3" fmla="*/ 212115 h 2267808"/>
                  <a:gd name="connsiteX4" fmla="*/ 1044081 w 1044081"/>
                  <a:gd name="connsiteY4" fmla="*/ 2055693 h 2267808"/>
                  <a:gd name="connsiteX5" fmla="*/ 831966 w 1044081"/>
                  <a:gd name="connsiteY5" fmla="*/ 2267808 h 2267808"/>
                  <a:gd name="connsiteX6" fmla="*/ 212115 w 1044081"/>
                  <a:gd name="connsiteY6" fmla="*/ 2267808 h 2267808"/>
                  <a:gd name="connsiteX7" fmla="*/ 0 w 1044081"/>
                  <a:gd name="connsiteY7" fmla="*/ 2055693 h 2267808"/>
                  <a:gd name="connsiteX8" fmla="*/ 0 w 1044081"/>
                  <a:gd name="connsiteY8" fmla="*/ 212115 h 2267808"/>
                  <a:gd name="connsiteX0" fmla="*/ 212115 w 1044081"/>
                  <a:gd name="connsiteY0" fmla="*/ 0 h 2267808"/>
                  <a:gd name="connsiteX1" fmla="*/ 831966 w 1044081"/>
                  <a:gd name="connsiteY1" fmla="*/ 0 h 2267808"/>
                  <a:gd name="connsiteX2" fmla="*/ 1044081 w 1044081"/>
                  <a:gd name="connsiteY2" fmla="*/ 212115 h 2267808"/>
                  <a:gd name="connsiteX3" fmla="*/ 1044081 w 1044081"/>
                  <a:gd name="connsiteY3" fmla="*/ 2055693 h 2267808"/>
                  <a:gd name="connsiteX4" fmla="*/ 831966 w 1044081"/>
                  <a:gd name="connsiteY4" fmla="*/ 2267808 h 2267808"/>
                  <a:gd name="connsiteX5" fmla="*/ 212115 w 1044081"/>
                  <a:gd name="connsiteY5" fmla="*/ 2267808 h 2267808"/>
                  <a:gd name="connsiteX6" fmla="*/ 0 w 1044081"/>
                  <a:gd name="connsiteY6" fmla="*/ 2055693 h 2267808"/>
                  <a:gd name="connsiteX7" fmla="*/ 0 w 1044081"/>
                  <a:gd name="connsiteY7" fmla="*/ 212115 h 2267808"/>
                  <a:gd name="connsiteX8" fmla="*/ 303555 w 1044081"/>
                  <a:gd name="connsiteY8" fmla="*/ 91440 h 2267808"/>
                  <a:gd name="connsiteX0" fmla="*/ 212115 w 1044081"/>
                  <a:gd name="connsiteY0" fmla="*/ 0 h 2267808"/>
                  <a:gd name="connsiteX1" fmla="*/ 831966 w 1044081"/>
                  <a:gd name="connsiteY1" fmla="*/ 0 h 2267808"/>
                  <a:gd name="connsiteX2" fmla="*/ 1044081 w 1044081"/>
                  <a:gd name="connsiteY2" fmla="*/ 212115 h 2267808"/>
                  <a:gd name="connsiteX3" fmla="*/ 1044081 w 1044081"/>
                  <a:gd name="connsiteY3" fmla="*/ 2055693 h 2267808"/>
                  <a:gd name="connsiteX4" fmla="*/ 831966 w 1044081"/>
                  <a:gd name="connsiteY4" fmla="*/ 2267808 h 2267808"/>
                  <a:gd name="connsiteX5" fmla="*/ 212115 w 1044081"/>
                  <a:gd name="connsiteY5" fmla="*/ 2267808 h 2267808"/>
                  <a:gd name="connsiteX6" fmla="*/ 0 w 1044081"/>
                  <a:gd name="connsiteY6" fmla="*/ 2055693 h 2267808"/>
                  <a:gd name="connsiteX7" fmla="*/ 0 w 1044081"/>
                  <a:gd name="connsiteY7" fmla="*/ 212115 h 2267808"/>
                  <a:gd name="connsiteX0" fmla="*/ 831966 w 1044081"/>
                  <a:gd name="connsiteY0" fmla="*/ 0 h 2267808"/>
                  <a:gd name="connsiteX1" fmla="*/ 1044081 w 1044081"/>
                  <a:gd name="connsiteY1" fmla="*/ 212115 h 2267808"/>
                  <a:gd name="connsiteX2" fmla="*/ 1044081 w 1044081"/>
                  <a:gd name="connsiteY2" fmla="*/ 2055693 h 2267808"/>
                  <a:gd name="connsiteX3" fmla="*/ 831966 w 1044081"/>
                  <a:gd name="connsiteY3" fmla="*/ 2267808 h 2267808"/>
                  <a:gd name="connsiteX4" fmla="*/ 212115 w 1044081"/>
                  <a:gd name="connsiteY4" fmla="*/ 2267808 h 2267808"/>
                  <a:gd name="connsiteX5" fmla="*/ 0 w 1044081"/>
                  <a:gd name="connsiteY5" fmla="*/ 2055693 h 2267808"/>
                  <a:gd name="connsiteX6" fmla="*/ 0 w 1044081"/>
                  <a:gd name="connsiteY6" fmla="*/ 212115 h 2267808"/>
                  <a:gd name="connsiteX0" fmla="*/ 1044081 w 1044081"/>
                  <a:gd name="connsiteY0" fmla="*/ 0 h 2055693"/>
                  <a:gd name="connsiteX1" fmla="*/ 1044081 w 1044081"/>
                  <a:gd name="connsiteY1" fmla="*/ 1843578 h 2055693"/>
                  <a:gd name="connsiteX2" fmla="*/ 831966 w 1044081"/>
                  <a:gd name="connsiteY2" fmla="*/ 2055693 h 2055693"/>
                  <a:gd name="connsiteX3" fmla="*/ 212115 w 1044081"/>
                  <a:gd name="connsiteY3" fmla="*/ 2055693 h 2055693"/>
                  <a:gd name="connsiteX4" fmla="*/ 0 w 1044081"/>
                  <a:gd name="connsiteY4" fmla="*/ 1843578 h 2055693"/>
                  <a:gd name="connsiteX5" fmla="*/ 0 w 1044081"/>
                  <a:gd name="connsiteY5" fmla="*/ 0 h 2055693"/>
                  <a:gd name="connsiteX0" fmla="*/ 1044081 w 1044081"/>
                  <a:gd name="connsiteY0" fmla="*/ 0 h 2055693"/>
                  <a:gd name="connsiteX1" fmla="*/ 1044081 w 1044081"/>
                  <a:gd name="connsiteY1" fmla="*/ 1843578 h 2055693"/>
                  <a:gd name="connsiteX2" fmla="*/ 831966 w 1044081"/>
                  <a:gd name="connsiteY2" fmla="*/ 2055693 h 2055693"/>
                  <a:gd name="connsiteX3" fmla="*/ 212115 w 1044081"/>
                  <a:gd name="connsiteY3" fmla="*/ 2055693 h 2055693"/>
                  <a:gd name="connsiteX4" fmla="*/ 0 w 1044081"/>
                  <a:gd name="connsiteY4" fmla="*/ 1843578 h 2055693"/>
                  <a:gd name="connsiteX0" fmla="*/ 831966 w 831966"/>
                  <a:gd name="connsiteY0" fmla="*/ 0 h 2055693"/>
                  <a:gd name="connsiteX1" fmla="*/ 831966 w 831966"/>
                  <a:gd name="connsiteY1" fmla="*/ 1843578 h 2055693"/>
                  <a:gd name="connsiteX2" fmla="*/ 619851 w 831966"/>
                  <a:gd name="connsiteY2" fmla="*/ 2055693 h 2055693"/>
                  <a:gd name="connsiteX3" fmla="*/ 0 w 831966"/>
                  <a:gd name="connsiteY3" fmla="*/ 2055693 h 205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1966" h="2055693">
                    <a:moveTo>
                      <a:pt x="831966" y="0"/>
                    </a:moveTo>
                    <a:lnTo>
                      <a:pt x="831966" y="1843578"/>
                    </a:lnTo>
                    <a:cubicBezTo>
                      <a:pt x="831966" y="1960726"/>
                      <a:pt x="736999" y="2055693"/>
                      <a:pt x="619851" y="2055693"/>
                    </a:cubicBezTo>
                    <a:lnTo>
                      <a:pt x="0" y="2055693"/>
                    </a:lnTo>
                  </a:path>
                </a:pathLst>
              </a:custGeom>
              <a:noFill/>
              <a:ln w="76200" cap="rnd">
                <a:gradFill>
                  <a:gsLst>
                    <a:gs pos="25000">
                      <a:srgbClr val="063B88"/>
                    </a:gs>
                    <a:gs pos="74000">
                      <a:srgbClr val="D60093"/>
                    </a:gs>
                  </a:gsLst>
                  <a:lin ang="540000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fr-FR" sz="180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435276" y="3091831"/>
              <a:ext cx="3001094" cy="51083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 rtl="1"/>
              <a:r>
                <a:rPr lang="ar-MA" sz="2000" dirty="0" smtClean="0">
                  <a:solidFill>
                    <a:srgbClr val="7030A0"/>
                  </a:solidFill>
                  <a:latin typeface="abo2sadam" pitchFamily="2" charset="-78"/>
                  <a:cs typeface="abo2sadam" pitchFamily="2" charset="-78"/>
                </a:rPr>
                <a:t>للموسم الدراسي: </a:t>
              </a:r>
              <a:r>
                <a:rPr lang="ar-MA" sz="1400" b="1" dirty="0" smtClean="0">
                  <a:solidFill>
                    <a:srgbClr val="7030A0"/>
                  </a:solidFill>
                  <a:latin typeface="abo2sadam" pitchFamily="2" charset="-78"/>
                  <a:cs typeface="abo2sadam" pitchFamily="2" charset="-78"/>
                </a:rPr>
                <a:t>2020-2021</a:t>
              </a:r>
              <a:endParaRPr lang="fr-FR" sz="1400" b="1" dirty="0">
                <a:solidFill>
                  <a:srgbClr val="7030A0"/>
                </a:solidFill>
                <a:latin typeface="abo2sadam" pitchFamily="2" charset="-78"/>
                <a:cs typeface="abo2sadam" pitchFamily="2" charset="-78"/>
              </a:endParaRPr>
            </a:p>
          </p:txBody>
        </p:sp>
      </p:grpSp>
      <p:sp>
        <p:nvSpPr>
          <p:cNvPr id="17" name="Rectangle 16"/>
          <p:cNvSpPr/>
          <p:nvPr/>
        </p:nvSpPr>
        <p:spPr>
          <a:xfrm>
            <a:off x="3914775" y="3590925"/>
            <a:ext cx="2914650" cy="29432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 rtl="1">
              <a:lnSpc>
                <a:spcPts val="5500"/>
              </a:lnSpc>
              <a:buClr>
                <a:srgbClr val="002060"/>
              </a:buClr>
              <a:buSzPct val="110000"/>
            </a:pPr>
            <a:r>
              <a:rPr lang="ar-MA" sz="6000" dirty="0" smtClean="0">
                <a:solidFill>
                  <a:schemeClr val="tx1"/>
                </a:solidFill>
                <a:cs typeface="المحارب2 مقلد" pitchFamily="2" charset="-78"/>
              </a:rPr>
              <a:t>اللغة</a:t>
            </a:r>
          </a:p>
          <a:p>
            <a:pPr algn="ctr" defTabSz="914400" rtl="1">
              <a:lnSpc>
                <a:spcPts val="5500"/>
              </a:lnSpc>
              <a:buClr>
                <a:srgbClr val="002060"/>
              </a:buClr>
              <a:buSzPct val="110000"/>
            </a:pPr>
            <a:r>
              <a:rPr lang="ar-MA" sz="6000" dirty="0" smtClean="0">
                <a:solidFill>
                  <a:schemeClr val="tx1"/>
                </a:solidFill>
                <a:cs typeface="المحارب2 مقلد" pitchFamily="2" charset="-78"/>
              </a:rPr>
              <a:t>العربية</a:t>
            </a:r>
          </a:p>
          <a:p>
            <a:pPr algn="ctr" defTabSz="914400" rtl="1">
              <a:buClr>
                <a:srgbClr val="002060"/>
              </a:buClr>
              <a:buSzPct val="110000"/>
            </a:pPr>
            <a:endParaRPr lang="ar-MA" sz="1800" dirty="0" smtClean="0">
              <a:solidFill>
                <a:srgbClr val="CCFF99"/>
              </a:solidFill>
              <a:cs typeface="Boutros Ads Condensed" pitchFamily="2" charset="-78"/>
            </a:endParaRPr>
          </a:p>
          <a:p>
            <a:pPr algn="ctr" defTabSz="914400" rtl="1">
              <a:buClr>
                <a:srgbClr val="CC0099"/>
              </a:buClr>
              <a:buSzPct val="110000"/>
            </a:pPr>
            <a:r>
              <a:rPr lang="fr-FR" sz="4000" b="1" dirty="0" smtClean="0">
                <a:solidFill>
                  <a:srgbClr val="FF0000"/>
                </a:solidFill>
                <a:latin typeface="Adobe Caslon Pro" pitchFamily="18" charset="0"/>
                <a:cs typeface="MCS Zamzam S_U normal." pitchFamily="2" charset="-78"/>
              </a:rPr>
              <a:t>La Langue Arabe</a:t>
            </a:r>
            <a:endParaRPr lang="fr-FR" sz="1600" b="1" dirty="0">
              <a:solidFill>
                <a:srgbClr val="FF0000"/>
              </a:solidFill>
              <a:latin typeface="Adobe Caslon Pro" pitchFamily="18" charset="0"/>
              <a:cs typeface="MCS Zamzam S_U normal." pitchFamily="2" charset="-78"/>
            </a:endParaRPr>
          </a:p>
        </p:txBody>
      </p:sp>
      <p:cxnSp>
        <p:nvCxnSpPr>
          <p:cNvPr id="3" name="Connecteur droit 2"/>
          <p:cNvCxnSpPr>
            <a:stCxn id="17" idx="1"/>
            <a:endCxn id="17" idx="3"/>
          </p:cNvCxnSpPr>
          <p:nvPr/>
        </p:nvCxnSpPr>
        <p:spPr>
          <a:xfrm>
            <a:off x="3914775" y="5062538"/>
            <a:ext cx="29146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1270403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3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1_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Austin">
  <a:themeElements>
    <a:clrScheme name="Personnalisé 75">
      <a:dk1>
        <a:sysClr val="windowText" lastClr="000000"/>
      </a:dk1>
      <a:lt1>
        <a:sysClr val="window" lastClr="FFFFFF"/>
      </a:lt1>
      <a:dk2>
        <a:srgbClr val="3E3D2D"/>
      </a:dk2>
      <a:lt2>
        <a:srgbClr val="CAF278"/>
      </a:lt2>
      <a:accent1>
        <a:srgbClr val="94C600"/>
      </a:accent1>
      <a:accent2>
        <a:srgbClr val="C2107A"/>
      </a:accent2>
      <a:accent3>
        <a:srgbClr val="FF6700"/>
      </a:accent3>
      <a:accent4>
        <a:srgbClr val="909465"/>
      </a:accent4>
      <a:accent5>
        <a:srgbClr val="956B43"/>
      </a:accent5>
      <a:accent6>
        <a:srgbClr val="FEA022"/>
      </a:accent6>
      <a:hlink>
        <a:srgbClr val="E68200"/>
      </a:hlink>
      <a:folHlink>
        <a:srgbClr val="FFA94A"/>
      </a:folHlink>
    </a:clrScheme>
    <a:fontScheme name="Austin">
      <a:majorFont>
        <a:latin typeface="Century Gothic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Austin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  <a:lumMod val="100000"/>
              </a:schemeClr>
            </a:gs>
          </a:gsLst>
          <a:lin ang="5040000" scaled="1"/>
        </a:gradFill>
        <a:gradFill rotWithShape="1">
          <a:gsLst>
            <a:gs pos="0">
              <a:schemeClr val="phClr"/>
            </a:gs>
            <a:gs pos="100000">
              <a:schemeClr val="phClr">
                <a:shade val="75000"/>
                <a:satMod val="120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>
            <a:bevelT w="50800" h="12700" prst="softRound"/>
          </a:sp3d>
        </a:effectStyle>
        <a:effectStyle>
          <a:effectLst>
            <a:outerShdw blurRad="44450" dist="50800" dir="5400000" sx="96000" rotWithShape="0">
              <a:srgbClr val="000000">
                <a:alpha val="34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 contourW="15875" prstMaterial="metal">
            <a:bevelT w="101600" h="25400" prst="softRound"/>
            <a:contourClr>
              <a:schemeClr val="phClr">
                <a:shade val="3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shade val="94000"/>
                <a:satMod val="114000"/>
                <a:lumMod val="96000"/>
              </a:schemeClr>
            </a:gs>
            <a:gs pos="62000">
              <a:schemeClr val="phClr">
                <a:tint val="92000"/>
                <a:shade val="66000"/>
                <a:satMod val="110000"/>
                <a:lumMod val="80000"/>
              </a:schemeClr>
            </a:gs>
            <a:gs pos="100000">
              <a:schemeClr val="phClr">
                <a:tint val="89000"/>
                <a:shade val="62000"/>
                <a:satMod val="110000"/>
                <a:lumMod val="72000"/>
              </a:schemeClr>
            </a:gs>
          </a:gsLst>
          <a:lin ang="5400000" scaled="0"/>
        </a:gradFill>
        <a:blipFill rotWithShape="1">
          <a:blip xmlns:r="http://schemas.openxmlformats.org/officeDocument/2006/relationships" r:embed="rId1">
            <a:duotone>
              <a:schemeClr val="phClr">
                <a:tint val="80000"/>
                <a:shade val="58000"/>
              </a:schemeClr>
              <a:schemeClr val="phClr">
                <a:tint val="73000"/>
                <a:shade val="68000"/>
                <a:satMod val="150000"/>
              </a:schemeClr>
            </a:duotone>
          </a:blip>
          <a:tile tx="0" ty="0" sx="100000" sy="100000" flip="none" algn="tl"/>
        </a:blip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Austin">
  <a:themeElements>
    <a:clrScheme name="Personnalisé 156">
      <a:dk1>
        <a:sysClr val="windowText" lastClr="000000"/>
      </a:dk1>
      <a:lt1>
        <a:sysClr val="window" lastClr="FFFFFF"/>
      </a:lt1>
      <a:dk2>
        <a:srgbClr val="FFFFFF"/>
      </a:dk2>
      <a:lt2>
        <a:srgbClr val="DDEEAD"/>
      </a:lt2>
      <a:accent1>
        <a:srgbClr val="31B6FD"/>
      </a:accent1>
      <a:accent2>
        <a:srgbClr val="D60093"/>
      </a:accent2>
      <a:accent3>
        <a:srgbClr val="5BD078"/>
      </a:accent3>
      <a:accent4>
        <a:srgbClr val="A5D028"/>
      </a:accent4>
      <a:accent5>
        <a:srgbClr val="F5C040"/>
      </a:accent5>
      <a:accent6>
        <a:srgbClr val="05E0DB"/>
      </a:accent6>
      <a:hlink>
        <a:srgbClr val="FFFFFF"/>
      </a:hlink>
      <a:folHlink>
        <a:srgbClr val="FFFFFF"/>
      </a:folHlink>
    </a:clrScheme>
    <a:fontScheme name="Austin">
      <a:majorFont>
        <a:latin typeface="Century Gothic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/>
        <a:ea typeface=""/>
        <a:cs typeface=""/>
        <a:font script="Jpan" typeface="ＭＳ ゴシック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Austin">
      <a:fillStyleLst>
        <a:solidFill>
          <a:schemeClr val="phClr"/>
        </a:solidFill>
        <a:gradFill rotWithShape="1">
          <a:gsLst>
            <a:gs pos="0">
              <a:schemeClr val="phClr">
                <a:tint val="20000"/>
                <a:satMod val="180000"/>
                <a:lumMod val="98000"/>
              </a:schemeClr>
            </a:gs>
            <a:gs pos="40000">
              <a:schemeClr val="phClr">
                <a:tint val="30000"/>
                <a:satMod val="260000"/>
                <a:lumMod val="84000"/>
              </a:schemeClr>
            </a:gs>
            <a:gs pos="100000">
              <a:schemeClr val="phClr">
                <a:tint val="100000"/>
                <a:satMod val="110000"/>
                <a:lumMod val="100000"/>
              </a:schemeClr>
            </a:gs>
          </a:gsLst>
          <a:lin ang="5040000" scaled="1"/>
        </a:gradFill>
        <a:gradFill rotWithShape="1">
          <a:gsLst>
            <a:gs pos="0">
              <a:schemeClr val="phClr"/>
            </a:gs>
            <a:gs pos="100000">
              <a:schemeClr val="phClr">
                <a:shade val="75000"/>
                <a:satMod val="120000"/>
                <a:lumMod val="9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>
            <a:bevelT w="50800" h="12700" prst="softRound"/>
          </a:sp3d>
        </a:effectStyle>
        <a:effectStyle>
          <a:effectLst>
            <a:outerShdw blurRad="44450" dist="50800" dir="5400000" sx="96000" rotWithShape="0">
              <a:srgbClr val="000000">
                <a:alpha val="34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0400000"/>
            </a:lightRig>
          </a:scene3d>
          <a:sp3d contourW="15875" prstMaterial="metal">
            <a:bevelT w="101600" h="25400" prst="softRound"/>
            <a:contourClr>
              <a:schemeClr val="phClr">
                <a:shade val="3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shade val="94000"/>
                <a:satMod val="114000"/>
                <a:lumMod val="96000"/>
              </a:schemeClr>
            </a:gs>
            <a:gs pos="62000">
              <a:schemeClr val="phClr">
                <a:tint val="92000"/>
                <a:shade val="66000"/>
                <a:satMod val="110000"/>
                <a:lumMod val="80000"/>
              </a:schemeClr>
            </a:gs>
            <a:gs pos="100000">
              <a:schemeClr val="phClr">
                <a:tint val="89000"/>
                <a:shade val="62000"/>
                <a:satMod val="110000"/>
                <a:lumMod val="72000"/>
              </a:schemeClr>
            </a:gs>
          </a:gsLst>
          <a:lin ang="5400000" scaled="0"/>
        </a:gradFill>
        <a:blipFill rotWithShape="1">
          <a:blip xmlns:r="http://schemas.openxmlformats.org/officeDocument/2006/relationships" r:embed="rId1">
            <a:duotone>
              <a:schemeClr val="phClr">
                <a:tint val="80000"/>
                <a:shade val="58000"/>
              </a:schemeClr>
              <a:schemeClr val="phClr">
                <a:tint val="73000"/>
                <a:shade val="68000"/>
                <a:satMod val="150000"/>
              </a:schemeClr>
            </a:duotone>
          </a:blip>
          <a:tile tx="0" ty="0" sx="100000" sy="100000" flip="none" algn="tl"/>
        </a:blip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1333</TotalTime>
  <Words>2570</Words>
  <Application>Microsoft Office PowerPoint</Application>
  <PresentationFormat>Personnalisé</PresentationFormat>
  <Paragraphs>1969</Paragraphs>
  <Slides>49</Slides>
  <Notes>0</Notes>
  <HiddenSlides>0</HiddenSlides>
  <MMClips>0</MMClips>
  <ScaleCrop>false</ScaleCrop>
  <HeadingPairs>
    <vt:vector size="4" baseType="variant">
      <vt:variant>
        <vt:lpstr>Thème</vt:lpstr>
      </vt:variant>
      <vt:variant>
        <vt:i4>3</vt:i4>
      </vt:variant>
      <vt:variant>
        <vt:lpstr>Titres des diapositives</vt:lpstr>
      </vt:variant>
      <vt:variant>
        <vt:i4>49</vt:i4>
      </vt:variant>
    </vt:vector>
  </HeadingPairs>
  <TitlesOfParts>
    <vt:vector size="52" baseType="lpstr">
      <vt:lpstr>1_Thème Office</vt:lpstr>
      <vt:lpstr>1_Austin</vt:lpstr>
      <vt:lpstr>Austin</vt:lpstr>
      <vt:lpstr>Diapositive 1</vt:lpstr>
      <vt:lpstr>Diapositive 2</vt:lpstr>
      <vt:lpstr>Diapositive 3</vt:lpstr>
      <vt:lpstr>Diapositive 4</vt:lpstr>
      <vt:lpstr>Diapositive 5</vt:lpstr>
      <vt:lpstr>Diapositive 6</vt:lpstr>
      <vt:lpstr>Diapositive 7</vt:lpstr>
      <vt:lpstr>Diapositive 8</vt:lpstr>
      <vt:lpstr>Diapositive 9</vt:lpstr>
      <vt:lpstr>Diapositive 10</vt:lpstr>
      <vt:lpstr>Diapositive 11</vt:lpstr>
      <vt:lpstr>Diapositive 12</vt:lpstr>
      <vt:lpstr>Diapositive 13</vt:lpstr>
      <vt:lpstr>Diapositive 14</vt:lpstr>
      <vt:lpstr>Diapositive 15</vt:lpstr>
      <vt:lpstr>Diapositive 16</vt:lpstr>
      <vt:lpstr>Diapositive 17</vt:lpstr>
      <vt:lpstr>Diapositive 18</vt:lpstr>
      <vt:lpstr>Diapositive 19</vt:lpstr>
      <vt:lpstr>Diapositive 20</vt:lpstr>
      <vt:lpstr>Diapositive 21</vt:lpstr>
      <vt:lpstr>Diapositive 22</vt:lpstr>
      <vt:lpstr>Diapositive 23</vt:lpstr>
      <vt:lpstr>Diapositive 24</vt:lpstr>
      <vt:lpstr>Diapositive 25</vt:lpstr>
      <vt:lpstr>Diapositive 26</vt:lpstr>
      <vt:lpstr>Diapositive 27</vt:lpstr>
      <vt:lpstr>Diapositive 28</vt:lpstr>
      <vt:lpstr>Diapositive 29</vt:lpstr>
      <vt:lpstr>Diapositive 30</vt:lpstr>
      <vt:lpstr>Diapositive 31</vt:lpstr>
      <vt:lpstr>Diapositive 32</vt:lpstr>
      <vt:lpstr>Diapositive 33</vt:lpstr>
      <vt:lpstr>Diapositive 34</vt:lpstr>
      <vt:lpstr>Diapositive 35</vt:lpstr>
      <vt:lpstr>Diapositive 36</vt:lpstr>
      <vt:lpstr>Diapositive 37</vt:lpstr>
      <vt:lpstr>Diapositive 38</vt:lpstr>
      <vt:lpstr>Diapositive 39</vt:lpstr>
      <vt:lpstr>Diapositive 40</vt:lpstr>
      <vt:lpstr>Diapositive 41</vt:lpstr>
      <vt:lpstr>Diapositive 42</vt:lpstr>
      <vt:lpstr>Diapositive 43</vt:lpstr>
      <vt:lpstr>Diapositive 44</vt:lpstr>
      <vt:lpstr>Diapositive 45</vt:lpstr>
      <vt:lpstr>Diapositive 46</vt:lpstr>
      <vt:lpstr>Diapositive 47</vt:lpstr>
      <vt:lpstr>Diapositive 48</vt:lpstr>
      <vt:lpstr>Diapositive 49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YASSIN</dc:creator>
  <cp:lastModifiedBy>zouirchi</cp:lastModifiedBy>
  <cp:revision>420</cp:revision>
  <dcterms:created xsi:type="dcterms:W3CDTF">2017-06-10T19:00:51Z</dcterms:created>
  <dcterms:modified xsi:type="dcterms:W3CDTF">2020-09-07T21:18:57Z</dcterms:modified>
</cp:coreProperties>
</file>